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22" r:id="rId3"/>
    <p:sldId id="258" r:id="rId4"/>
    <p:sldId id="332" r:id="rId5"/>
    <p:sldId id="329" r:id="rId6"/>
    <p:sldId id="259" r:id="rId7"/>
    <p:sldId id="330" r:id="rId8"/>
    <p:sldId id="331" r:id="rId9"/>
    <p:sldId id="323" r:id="rId10"/>
    <p:sldId id="261" r:id="rId11"/>
    <p:sldId id="326" r:id="rId12"/>
    <p:sldId id="264" r:id="rId13"/>
    <p:sldId id="263"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CAE"/>
    <a:srgbClr val="002882"/>
    <a:srgbClr val="7A7A7A"/>
    <a:srgbClr val="F7FFFB"/>
    <a:srgbClr val="81FFBA"/>
    <a:srgbClr val="FBF4EF"/>
    <a:srgbClr val="EBC4A7"/>
    <a:srgbClr val="003E1C"/>
    <a:srgbClr val="935221"/>
    <a:srgbClr val="000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9AA17-B395-4518-8DCC-7A06A6DDF896}" v="41" dt="2025-06-06T17:12:53.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29781" autoAdjust="0"/>
  </p:normalViewPr>
  <p:slideViewPr>
    <p:cSldViewPr snapToGrid="0">
      <p:cViewPr varScale="1">
        <p:scale>
          <a:sx n="47" d="100"/>
          <a:sy n="47" d="100"/>
        </p:scale>
        <p:origin x="7266" y="48"/>
      </p:cViewPr>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sohn, Zachary" userId="8af03e42-a3f8-45c3-8f68-54937c81e143" providerId="ADAL" clId="{BE99AA17-B395-4518-8DCC-7A06A6DDF896}"/>
    <pc:docChg chg="custSel modSld sldOrd modNotesMaster">
      <pc:chgData name="Rosensohn, Zachary" userId="8af03e42-a3f8-45c3-8f68-54937c81e143" providerId="ADAL" clId="{BE99AA17-B395-4518-8DCC-7A06A6DDF896}" dt="2025-06-06T17:14:22.325" v="180" actId="13244"/>
      <pc:docMkLst>
        <pc:docMk/>
      </pc:docMkLst>
      <pc:sldChg chg="modSp modNotesTx">
        <pc:chgData name="Rosensohn, Zachary" userId="8af03e42-a3f8-45c3-8f68-54937c81e143" providerId="ADAL" clId="{BE99AA17-B395-4518-8DCC-7A06A6DDF896}" dt="2025-06-06T17:06:42.117" v="72" actId="962"/>
        <pc:sldMkLst>
          <pc:docMk/>
          <pc:sldMk cId="468920337" sldId="256"/>
        </pc:sldMkLst>
        <pc:picChg chg="mod">
          <ac:chgData name="Rosensohn, Zachary" userId="8af03e42-a3f8-45c3-8f68-54937c81e143" providerId="ADAL" clId="{BE99AA17-B395-4518-8DCC-7A06A6DDF896}" dt="2025-06-06T17:06:42.117" v="72" actId="962"/>
          <ac:picMkLst>
            <pc:docMk/>
            <pc:sldMk cId="468920337" sldId="256"/>
            <ac:picMk id="1028" creationId="{6CF195AD-1CA1-DB64-DF3D-AEBEFEDCF657}"/>
          </ac:picMkLst>
        </pc:picChg>
      </pc:sldChg>
      <pc:sldChg chg="modSp mod">
        <pc:chgData name="Rosensohn, Zachary" userId="8af03e42-a3f8-45c3-8f68-54937c81e143" providerId="ADAL" clId="{BE99AA17-B395-4518-8DCC-7A06A6DDF896}" dt="2025-06-06T17:10:21.978" v="131"/>
        <pc:sldMkLst>
          <pc:docMk/>
          <pc:sldMk cId="0" sldId="258"/>
        </pc:sldMkLst>
        <pc:picChg chg="mod">
          <ac:chgData name="Rosensohn, Zachary" userId="8af03e42-a3f8-45c3-8f68-54937c81e143" providerId="ADAL" clId="{BE99AA17-B395-4518-8DCC-7A06A6DDF896}" dt="2025-06-06T17:06:45.454" v="73" actId="962"/>
          <ac:picMkLst>
            <pc:docMk/>
            <pc:sldMk cId="0" sldId="258"/>
            <ac:picMk id="5" creationId="{EBF40955-79AF-6FC4-04ED-D1D81042BA4B}"/>
          </ac:picMkLst>
        </pc:picChg>
        <pc:picChg chg="mod">
          <ac:chgData name="Rosensohn, Zachary" userId="8af03e42-a3f8-45c3-8f68-54937c81e143" providerId="ADAL" clId="{BE99AA17-B395-4518-8DCC-7A06A6DDF896}" dt="2025-06-06T17:06:47.375" v="74" actId="962"/>
          <ac:picMkLst>
            <pc:docMk/>
            <pc:sldMk cId="0" sldId="258"/>
            <ac:picMk id="6" creationId="{27F1564F-834E-208C-501F-8407DC7AECC3}"/>
          </ac:picMkLst>
        </pc:picChg>
        <pc:picChg chg="mod">
          <ac:chgData name="Rosensohn, Zachary" userId="8af03e42-a3f8-45c3-8f68-54937c81e143" providerId="ADAL" clId="{BE99AA17-B395-4518-8DCC-7A06A6DDF896}" dt="2025-06-06T17:10:00.749" v="118" actId="962"/>
          <ac:picMkLst>
            <pc:docMk/>
            <pc:sldMk cId="0" sldId="258"/>
            <ac:picMk id="7" creationId="{4481FD62-A1A7-F2BF-D08C-492F49152411}"/>
          </ac:picMkLst>
        </pc:picChg>
        <pc:picChg chg="mod">
          <ac:chgData name="Rosensohn, Zachary" userId="8af03e42-a3f8-45c3-8f68-54937c81e143" providerId="ADAL" clId="{BE99AA17-B395-4518-8DCC-7A06A6DDF896}" dt="2025-06-06T17:10:01.105" v="119" actId="962"/>
          <ac:picMkLst>
            <pc:docMk/>
            <pc:sldMk cId="0" sldId="258"/>
            <ac:picMk id="8" creationId="{4420C29E-1DDF-9795-321C-2F7EE72BCD29}"/>
          </ac:picMkLst>
        </pc:picChg>
        <pc:picChg chg="mod">
          <ac:chgData name="Rosensohn, Zachary" userId="8af03e42-a3f8-45c3-8f68-54937c81e143" providerId="ADAL" clId="{BE99AA17-B395-4518-8DCC-7A06A6DDF896}" dt="2025-06-06T17:06:48.371" v="75" actId="962"/>
          <ac:picMkLst>
            <pc:docMk/>
            <pc:sldMk cId="0" sldId="258"/>
            <ac:picMk id="9" creationId="{66FFDC2D-E7D5-324A-6A0A-21034C223874}"/>
          </ac:picMkLst>
        </pc:picChg>
        <pc:picChg chg="mod">
          <ac:chgData name="Rosensohn, Zachary" userId="8af03e42-a3f8-45c3-8f68-54937c81e143" providerId="ADAL" clId="{BE99AA17-B395-4518-8DCC-7A06A6DDF896}" dt="2025-06-06T17:10:02.043" v="120" actId="962"/>
          <ac:picMkLst>
            <pc:docMk/>
            <pc:sldMk cId="0" sldId="258"/>
            <ac:picMk id="10" creationId="{A423E77B-B241-F1AC-FE28-7AEE7E5E4D80}"/>
          </ac:picMkLst>
        </pc:picChg>
        <pc:picChg chg="mod">
          <ac:chgData name="Rosensohn, Zachary" userId="8af03e42-a3f8-45c3-8f68-54937c81e143" providerId="ADAL" clId="{BE99AA17-B395-4518-8DCC-7A06A6DDF896}" dt="2025-06-06T17:10:02.412" v="121" actId="962"/>
          <ac:picMkLst>
            <pc:docMk/>
            <pc:sldMk cId="0" sldId="258"/>
            <ac:picMk id="11" creationId="{4599DA69-1818-B485-680E-2314C2B339FB}"/>
          </ac:picMkLst>
        </pc:picChg>
        <pc:picChg chg="mod">
          <ac:chgData name="Rosensohn, Zachary" userId="8af03e42-a3f8-45c3-8f68-54937c81e143" providerId="ADAL" clId="{BE99AA17-B395-4518-8DCC-7A06A6DDF896}" dt="2025-06-06T17:10:02.954" v="122" actId="962"/>
          <ac:picMkLst>
            <pc:docMk/>
            <pc:sldMk cId="0" sldId="258"/>
            <ac:picMk id="12" creationId="{E66B86B0-3BC4-5F6C-A975-66A6EA696DA3}"/>
          </ac:picMkLst>
        </pc:picChg>
        <pc:picChg chg="mod">
          <ac:chgData name="Rosensohn, Zachary" userId="8af03e42-a3f8-45c3-8f68-54937c81e143" providerId="ADAL" clId="{BE99AA17-B395-4518-8DCC-7A06A6DDF896}" dt="2025-06-06T17:10:05.377" v="125" actId="962"/>
          <ac:picMkLst>
            <pc:docMk/>
            <pc:sldMk cId="0" sldId="258"/>
            <ac:picMk id="13" creationId="{59E69B70-40D4-A999-1523-36D2781B2B9C}"/>
          </ac:picMkLst>
        </pc:picChg>
        <pc:picChg chg="mod">
          <ac:chgData name="Rosensohn, Zachary" userId="8af03e42-a3f8-45c3-8f68-54937c81e143" providerId="ADAL" clId="{BE99AA17-B395-4518-8DCC-7A06A6DDF896}" dt="2025-06-06T17:10:04.936" v="124" actId="962"/>
          <ac:picMkLst>
            <pc:docMk/>
            <pc:sldMk cId="0" sldId="258"/>
            <ac:picMk id="14" creationId="{47B1C4CA-90CD-B15D-B69E-315EF17C32EB}"/>
          </ac:picMkLst>
        </pc:picChg>
        <pc:picChg chg="mod">
          <ac:chgData name="Rosensohn, Zachary" userId="8af03e42-a3f8-45c3-8f68-54937c81e143" providerId="ADAL" clId="{BE99AA17-B395-4518-8DCC-7A06A6DDF896}" dt="2025-06-06T17:10:04.269" v="123" actId="962"/>
          <ac:picMkLst>
            <pc:docMk/>
            <pc:sldMk cId="0" sldId="258"/>
            <ac:picMk id="15" creationId="{856FBC1A-DE2B-27F1-6D95-5779A0CA33CD}"/>
          </ac:picMkLst>
        </pc:picChg>
        <pc:picChg chg="mod">
          <ac:chgData name="Rosensohn, Zachary" userId="8af03e42-a3f8-45c3-8f68-54937c81e143" providerId="ADAL" clId="{BE99AA17-B395-4518-8DCC-7A06A6DDF896}" dt="2025-06-06T17:06:48.952" v="76" actId="962"/>
          <ac:picMkLst>
            <pc:docMk/>
            <pc:sldMk cId="0" sldId="258"/>
            <ac:picMk id="16" creationId="{6E03898E-B488-A7FA-71DF-621134648992}"/>
          </ac:picMkLst>
        </pc:picChg>
        <pc:picChg chg="mod">
          <ac:chgData name="Rosensohn, Zachary" userId="8af03e42-a3f8-45c3-8f68-54937c81e143" providerId="ADAL" clId="{BE99AA17-B395-4518-8DCC-7A06A6DDF896}" dt="2025-06-06T17:06:49.758" v="77" actId="962"/>
          <ac:picMkLst>
            <pc:docMk/>
            <pc:sldMk cId="0" sldId="258"/>
            <ac:picMk id="17" creationId="{CC0FE299-75BA-D236-77E4-6E0E4C031053}"/>
          </ac:picMkLst>
        </pc:picChg>
        <pc:picChg chg="mod">
          <ac:chgData name="Rosensohn, Zachary" userId="8af03e42-a3f8-45c3-8f68-54937c81e143" providerId="ADAL" clId="{BE99AA17-B395-4518-8DCC-7A06A6DDF896}" dt="2025-06-06T17:06:50.483" v="78" actId="962"/>
          <ac:picMkLst>
            <pc:docMk/>
            <pc:sldMk cId="0" sldId="258"/>
            <ac:picMk id="18" creationId="{20E72DBE-463E-A815-BBB0-56669EE15B54}"/>
          </ac:picMkLst>
        </pc:picChg>
        <pc:picChg chg="mod">
          <ac:chgData name="Rosensohn, Zachary" userId="8af03e42-a3f8-45c3-8f68-54937c81e143" providerId="ADAL" clId="{BE99AA17-B395-4518-8DCC-7A06A6DDF896}" dt="2025-06-06T17:10:06.667" v="126" actId="962"/>
          <ac:picMkLst>
            <pc:docMk/>
            <pc:sldMk cId="0" sldId="258"/>
            <ac:picMk id="19" creationId="{5F5C46AA-129E-2433-0F02-E344DF94CF63}"/>
          </ac:picMkLst>
        </pc:picChg>
        <pc:picChg chg="mod">
          <ac:chgData name="Rosensohn, Zachary" userId="8af03e42-a3f8-45c3-8f68-54937c81e143" providerId="ADAL" clId="{BE99AA17-B395-4518-8DCC-7A06A6DDF896}" dt="2025-06-06T17:06:51.899" v="79" actId="962"/>
          <ac:picMkLst>
            <pc:docMk/>
            <pc:sldMk cId="0" sldId="258"/>
            <ac:picMk id="20" creationId="{16620DA6-7D7B-709E-CA8E-6CEB4703DAB1}"/>
          </ac:picMkLst>
        </pc:picChg>
        <pc:picChg chg="mod">
          <ac:chgData name="Rosensohn, Zachary" userId="8af03e42-a3f8-45c3-8f68-54937c81e143" providerId="ADAL" clId="{BE99AA17-B395-4518-8DCC-7A06A6DDF896}" dt="2025-06-06T17:06:53.185" v="80" actId="962"/>
          <ac:picMkLst>
            <pc:docMk/>
            <pc:sldMk cId="0" sldId="258"/>
            <ac:picMk id="21" creationId="{197BCBBB-A462-33E4-59D0-1158AC78BB65}"/>
          </ac:picMkLst>
        </pc:picChg>
        <pc:picChg chg="mod">
          <ac:chgData name="Rosensohn, Zachary" userId="8af03e42-a3f8-45c3-8f68-54937c81e143" providerId="ADAL" clId="{BE99AA17-B395-4518-8DCC-7A06A6DDF896}" dt="2025-06-06T17:10:09.608" v="127" actId="962"/>
          <ac:picMkLst>
            <pc:docMk/>
            <pc:sldMk cId="0" sldId="258"/>
            <ac:picMk id="22" creationId="{45939C5D-2519-5427-CC11-443AACCFEF45}"/>
          </ac:picMkLst>
        </pc:picChg>
        <pc:picChg chg="mod">
          <ac:chgData name="Rosensohn, Zachary" userId="8af03e42-a3f8-45c3-8f68-54937c81e143" providerId="ADAL" clId="{BE99AA17-B395-4518-8DCC-7A06A6DDF896}" dt="2025-06-06T17:10:12.167" v="128" actId="962"/>
          <ac:picMkLst>
            <pc:docMk/>
            <pc:sldMk cId="0" sldId="258"/>
            <ac:picMk id="23" creationId="{066A71F5-9037-43C8-989A-17CB6E986D52}"/>
          </ac:picMkLst>
        </pc:picChg>
        <pc:picChg chg="mod">
          <ac:chgData name="Rosensohn, Zachary" userId="8af03e42-a3f8-45c3-8f68-54937c81e143" providerId="ADAL" clId="{BE99AA17-B395-4518-8DCC-7A06A6DDF896}" dt="2025-06-06T17:10:21.978" v="131"/>
          <ac:picMkLst>
            <pc:docMk/>
            <pc:sldMk cId="0" sldId="258"/>
            <ac:picMk id="24" creationId="{92E22D37-E042-E166-A11F-7926508EB186}"/>
          </ac:picMkLst>
        </pc:picChg>
      </pc:sldChg>
      <pc:sldChg chg="modSp mod">
        <pc:chgData name="Rosensohn, Zachary" userId="8af03e42-a3f8-45c3-8f68-54937c81e143" providerId="ADAL" clId="{BE99AA17-B395-4518-8DCC-7A06A6DDF896}" dt="2025-06-06T17:11:40.135" v="145" actId="13244"/>
        <pc:sldMkLst>
          <pc:docMk/>
          <pc:sldMk cId="0" sldId="259"/>
        </pc:sldMkLst>
        <pc:spChg chg="ord">
          <ac:chgData name="Rosensohn, Zachary" userId="8af03e42-a3f8-45c3-8f68-54937c81e143" providerId="ADAL" clId="{BE99AA17-B395-4518-8DCC-7A06A6DDF896}" dt="2025-06-06T17:11:22.434" v="142" actId="13244"/>
          <ac:spMkLst>
            <pc:docMk/>
            <pc:sldMk cId="0" sldId="259"/>
            <ac:spMk id="2" creationId="{00000000-0000-0000-0000-000000000000}"/>
          </ac:spMkLst>
        </pc:spChg>
        <pc:spChg chg="ord">
          <ac:chgData name="Rosensohn, Zachary" userId="8af03e42-a3f8-45c3-8f68-54937c81e143" providerId="ADAL" clId="{BE99AA17-B395-4518-8DCC-7A06A6DDF896}" dt="2025-06-06T17:11:26.343" v="143" actId="13244"/>
          <ac:spMkLst>
            <pc:docMk/>
            <pc:sldMk cId="0" sldId="259"/>
            <ac:spMk id="3" creationId="{00000000-0000-0000-0000-000000000000}"/>
          </ac:spMkLst>
        </pc:spChg>
        <pc:spChg chg="mod">
          <ac:chgData name="Rosensohn, Zachary" userId="8af03e42-a3f8-45c3-8f68-54937c81e143" providerId="ADAL" clId="{BE99AA17-B395-4518-8DCC-7A06A6DDF896}" dt="2025-06-06T17:07:30.288" v="81" actId="962"/>
          <ac:spMkLst>
            <pc:docMk/>
            <pc:sldMk cId="0" sldId="259"/>
            <ac:spMk id="7" creationId="{4FA4E1B4-C7EF-96EF-CFF7-C255A9A52AF0}"/>
          </ac:spMkLst>
        </pc:spChg>
        <pc:spChg chg="ord">
          <ac:chgData name="Rosensohn, Zachary" userId="8af03e42-a3f8-45c3-8f68-54937c81e143" providerId="ADAL" clId="{BE99AA17-B395-4518-8DCC-7A06A6DDF896}" dt="2025-06-06T17:11:40.135" v="145" actId="13244"/>
          <ac:spMkLst>
            <pc:docMk/>
            <pc:sldMk cId="0" sldId="259"/>
            <ac:spMk id="13" creationId="{A5197E8B-F195-147C-9328-25E098BD171E}"/>
          </ac:spMkLst>
        </pc:spChg>
        <pc:spChg chg="ord">
          <ac:chgData name="Rosensohn, Zachary" userId="8af03e42-a3f8-45c3-8f68-54937c81e143" providerId="ADAL" clId="{BE99AA17-B395-4518-8DCC-7A06A6DDF896}" dt="2025-06-06T17:11:32.662" v="144" actId="13244"/>
          <ac:spMkLst>
            <pc:docMk/>
            <pc:sldMk cId="0" sldId="259"/>
            <ac:spMk id="14" creationId="{2F771063-2EDF-E754-B091-0E221FE995A0}"/>
          </ac:spMkLst>
        </pc:spChg>
        <pc:spChg chg="mod">
          <ac:chgData name="Rosensohn, Zachary" userId="8af03e42-a3f8-45c3-8f68-54937c81e143" providerId="ADAL" clId="{BE99AA17-B395-4518-8DCC-7A06A6DDF896}" dt="2025-06-06T17:11:16.084" v="141" actId="962"/>
          <ac:spMkLst>
            <pc:docMk/>
            <pc:sldMk cId="0" sldId="259"/>
            <ac:spMk id="41" creationId="{8B442BE4-EF9E-AC2E-6C86-EE81BB448EB6}"/>
          </ac:spMkLst>
        </pc:spChg>
        <pc:grpChg chg="mod">
          <ac:chgData name="Rosensohn, Zachary" userId="8af03e42-a3f8-45c3-8f68-54937c81e143" providerId="ADAL" clId="{BE99AA17-B395-4518-8DCC-7A06A6DDF896}" dt="2025-06-06T17:07:52.435" v="91" actId="962"/>
          <ac:grpSpMkLst>
            <pc:docMk/>
            <pc:sldMk cId="0" sldId="259"/>
            <ac:grpSpMk id="9" creationId="{731DE9A0-A1A8-89B9-07A6-AB0D341D7BC2}"/>
          </ac:grpSpMkLst>
        </pc:grpChg>
        <pc:grpChg chg="mod">
          <ac:chgData name="Rosensohn, Zachary" userId="8af03e42-a3f8-45c3-8f68-54937c81e143" providerId="ADAL" clId="{BE99AA17-B395-4518-8DCC-7A06A6DDF896}" dt="2025-06-06T17:08:00.352" v="93" actId="962"/>
          <ac:grpSpMkLst>
            <pc:docMk/>
            <pc:sldMk cId="0" sldId="259"/>
            <ac:grpSpMk id="15" creationId="{727DC1CB-115B-8EF7-0709-8707EE1EA8E7}"/>
          </ac:grpSpMkLst>
        </pc:grpChg>
        <pc:grpChg chg="mod">
          <ac:chgData name="Rosensohn, Zachary" userId="8af03e42-a3f8-45c3-8f68-54937c81e143" providerId="ADAL" clId="{BE99AA17-B395-4518-8DCC-7A06A6DDF896}" dt="2025-06-06T17:08:04.815" v="95" actId="962"/>
          <ac:grpSpMkLst>
            <pc:docMk/>
            <pc:sldMk cId="0" sldId="259"/>
            <ac:grpSpMk id="19" creationId="{956FD5AC-9D3B-C945-3372-7CDF967472E5}"/>
          </ac:grpSpMkLst>
        </pc:grpChg>
        <pc:grpChg chg="mod">
          <ac:chgData name="Rosensohn, Zachary" userId="8af03e42-a3f8-45c3-8f68-54937c81e143" providerId="ADAL" clId="{BE99AA17-B395-4518-8DCC-7A06A6DDF896}" dt="2025-06-06T17:11:07.677" v="135" actId="962"/>
          <ac:grpSpMkLst>
            <pc:docMk/>
            <pc:sldMk cId="0" sldId="259"/>
            <ac:grpSpMk id="23" creationId="{34D38BE6-EAEC-6AEC-1480-5B91EAEFB5C0}"/>
          </ac:grpSpMkLst>
        </pc:grpChg>
        <pc:grpChg chg="mod">
          <ac:chgData name="Rosensohn, Zachary" userId="8af03e42-a3f8-45c3-8f68-54937c81e143" providerId="ADAL" clId="{BE99AA17-B395-4518-8DCC-7A06A6DDF896}" dt="2025-06-06T17:08:42.767" v="98" actId="962"/>
          <ac:grpSpMkLst>
            <pc:docMk/>
            <pc:sldMk cId="0" sldId="259"/>
            <ac:grpSpMk id="36" creationId="{6108249B-C1C9-4474-58CC-C5893F032A89}"/>
          </ac:grpSpMkLst>
        </pc:grpChg>
        <pc:picChg chg="mod">
          <ac:chgData name="Rosensohn, Zachary" userId="8af03e42-a3f8-45c3-8f68-54937c81e143" providerId="ADAL" clId="{BE99AA17-B395-4518-8DCC-7A06A6DDF896}" dt="2025-06-06T17:10:43.660" v="133" actId="962"/>
          <ac:picMkLst>
            <pc:docMk/>
            <pc:sldMk cId="0" sldId="259"/>
            <ac:picMk id="8" creationId="{ED91114B-2517-9144-9B8F-0B725C038F8C}"/>
          </ac:picMkLst>
        </pc:picChg>
        <pc:picChg chg="mod">
          <ac:chgData name="Rosensohn, Zachary" userId="8af03e42-a3f8-45c3-8f68-54937c81e143" providerId="ADAL" clId="{BE99AA17-B395-4518-8DCC-7A06A6DDF896}" dt="2025-06-06T17:11:12.831" v="137" actId="962"/>
          <ac:picMkLst>
            <pc:docMk/>
            <pc:sldMk cId="0" sldId="259"/>
            <ac:picMk id="40" creationId="{46F4F3E8-69ED-D50B-7C78-D42D00F9E4BB}"/>
          </ac:picMkLst>
        </pc:picChg>
        <pc:cxnChg chg="mod">
          <ac:chgData name="Rosensohn, Zachary" userId="8af03e42-a3f8-45c3-8f68-54937c81e143" providerId="ADAL" clId="{BE99AA17-B395-4518-8DCC-7A06A6DDF896}" dt="2025-06-06T17:07:30.294" v="82" actId="962"/>
          <ac:cxnSpMkLst>
            <pc:docMk/>
            <pc:sldMk cId="0" sldId="259"/>
            <ac:cxnSpMk id="35" creationId="{428D6517-C436-C9F2-8682-BA0674CE25C7}"/>
          </ac:cxnSpMkLst>
        </pc:cxnChg>
        <pc:cxnChg chg="mod">
          <ac:chgData name="Rosensohn, Zachary" userId="8af03e42-a3f8-45c3-8f68-54937c81e143" providerId="ADAL" clId="{BE99AA17-B395-4518-8DCC-7A06A6DDF896}" dt="2025-06-06T17:07:30.298" v="83" actId="962"/>
          <ac:cxnSpMkLst>
            <pc:docMk/>
            <pc:sldMk cId="0" sldId="259"/>
            <ac:cxnSpMk id="49" creationId="{A3C3F843-5B4B-CCD2-2698-0F7B7A0BF75D}"/>
          </ac:cxnSpMkLst>
        </pc:cxnChg>
      </pc:sldChg>
      <pc:sldChg chg="modSp mod">
        <pc:chgData name="Rosensohn, Zachary" userId="8af03e42-a3f8-45c3-8f68-54937c81e143" providerId="ADAL" clId="{BE99AA17-B395-4518-8DCC-7A06A6DDF896}" dt="2025-06-06T17:09:34.846" v="114" actId="962"/>
        <pc:sldMkLst>
          <pc:docMk/>
          <pc:sldMk cId="0" sldId="261"/>
        </pc:sldMkLst>
        <pc:grpChg chg="mod">
          <ac:chgData name="Rosensohn, Zachary" userId="8af03e42-a3f8-45c3-8f68-54937c81e143" providerId="ADAL" clId="{BE99AA17-B395-4518-8DCC-7A06A6DDF896}" dt="2025-06-06T17:09:34.846" v="114" actId="962"/>
          <ac:grpSpMkLst>
            <pc:docMk/>
            <pc:sldMk cId="0" sldId="261"/>
            <ac:grpSpMk id="3" creationId="{44DF7C86-A69E-4202-2E39-05B50111C904}"/>
          </ac:grpSpMkLst>
        </pc:grpChg>
        <pc:grpChg chg="mod">
          <ac:chgData name="Rosensohn, Zachary" userId="8af03e42-a3f8-45c3-8f68-54937c81e143" providerId="ADAL" clId="{BE99AA17-B395-4518-8DCC-7A06A6DDF896}" dt="2025-06-06T17:09:32.083" v="111" actId="962"/>
          <ac:grpSpMkLst>
            <pc:docMk/>
            <pc:sldMk cId="0" sldId="261"/>
            <ac:grpSpMk id="10" creationId="{93FEA47E-3CC8-72DF-11E5-CDE3A9C1D121}"/>
          </ac:grpSpMkLst>
        </pc:grpChg>
        <pc:grpChg chg="mod">
          <ac:chgData name="Rosensohn, Zachary" userId="8af03e42-a3f8-45c3-8f68-54937c81e143" providerId="ADAL" clId="{BE99AA17-B395-4518-8DCC-7A06A6DDF896}" dt="2025-06-06T17:09:32.638" v="112" actId="962"/>
          <ac:grpSpMkLst>
            <pc:docMk/>
            <pc:sldMk cId="0" sldId="261"/>
            <ac:grpSpMk id="11" creationId="{90BE74E4-D475-03A0-FBDD-F3F486BFAB34}"/>
          </ac:grpSpMkLst>
        </pc:grpChg>
        <pc:grpChg chg="mod">
          <ac:chgData name="Rosensohn, Zachary" userId="8af03e42-a3f8-45c3-8f68-54937c81e143" providerId="ADAL" clId="{BE99AA17-B395-4518-8DCC-7A06A6DDF896}" dt="2025-06-06T17:09:33.667" v="113" actId="962"/>
          <ac:grpSpMkLst>
            <pc:docMk/>
            <pc:sldMk cId="0" sldId="261"/>
            <ac:grpSpMk id="15" creationId="{F6AAA2FF-D56B-7ABC-6EC6-0EA0785FD298}"/>
          </ac:grpSpMkLst>
        </pc:grpChg>
      </pc:sldChg>
      <pc:sldChg chg="modNotesTx">
        <pc:chgData name="Rosensohn, Zachary" userId="8af03e42-a3f8-45c3-8f68-54937c81e143" providerId="ADAL" clId="{BE99AA17-B395-4518-8DCC-7A06A6DDF896}" dt="2025-06-02T23:07:07.365" v="68" actId="20577"/>
        <pc:sldMkLst>
          <pc:docMk/>
          <pc:sldMk cId="0" sldId="322"/>
        </pc:sldMkLst>
      </pc:sldChg>
      <pc:sldChg chg="modSp mod">
        <pc:chgData name="Rosensohn, Zachary" userId="8af03e42-a3f8-45c3-8f68-54937c81e143" providerId="ADAL" clId="{BE99AA17-B395-4518-8DCC-7A06A6DDF896}" dt="2025-06-06T17:13:49.936" v="179" actId="962"/>
        <pc:sldMkLst>
          <pc:docMk/>
          <pc:sldMk cId="0" sldId="323"/>
        </pc:sldMkLst>
        <pc:spChg chg="mod">
          <ac:chgData name="Rosensohn, Zachary" userId="8af03e42-a3f8-45c3-8f68-54937c81e143" providerId="ADAL" clId="{BE99AA17-B395-4518-8DCC-7A06A6DDF896}" dt="2025-06-06T17:12:48.510" v="162" actId="962"/>
          <ac:spMkLst>
            <pc:docMk/>
            <pc:sldMk cId="0" sldId="323"/>
            <ac:spMk id="48" creationId="{34AA2CA8-65BF-ADAD-C69F-3009D639AB09}"/>
          </ac:spMkLst>
        </pc:spChg>
        <pc:spChg chg="ord">
          <ac:chgData name="Rosensohn, Zachary" userId="8af03e42-a3f8-45c3-8f68-54937c81e143" providerId="ADAL" clId="{BE99AA17-B395-4518-8DCC-7A06A6DDF896}" dt="2025-06-06T17:12:14.935" v="146" actId="13244"/>
          <ac:spMkLst>
            <pc:docMk/>
            <pc:sldMk cId="0" sldId="323"/>
            <ac:spMk id="2048" creationId="{755004E5-383B-75C9-7B78-560CFAA13490}"/>
          </ac:spMkLst>
        </pc:spChg>
        <pc:spChg chg="ord">
          <ac:chgData name="Rosensohn, Zachary" userId="8af03e42-a3f8-45c3-8f68-54937c81e143" providerId="ADAL" clId="{BE99AA17-B395-4518-8DCC-7A06A6DDF896}" dt="2025-06-06T17:12:35.922" v="154" actId="13244"/>
          <ac:spMkLst>
            <pc:docMk/>
            <pc:sldMk cId="0" sldId="323"/>
            <ac:spMk id="2049" creationId="{07B66BBD-14CD-BCE4-AA4E-99D69FEA58AE}"/>
          </ac:spMkLst>
        </pc:spChg>
        <pc:grpChg chg="mod ord">
          <ac:chgData name="Rosensohn, Zachary" userId="8af03e42-a3f8-45c3-8f68-54937c81e143" providerId="ADAL" clId="{BE99AA17-B395-4518-8DCC-7A06A6DDF896}" dt="2025-06-06T17:13:25.058" v="170" actId="962"/>
          <ac:grpSpMkLst>
            <pc:docMk/>
            <pc:sldMk cId="0" sldId="323"/>
            <ac:grpSpMk id="23" creationId="{8F46CACE-0038-E18A-85EC-83786EF2EB87}"/>
          </ac:grpSpMkLst>
        </pc:grpChg>
        <pc:grpChg chg="mod">
          <ac:chgData name="Rosensohn, Zachary" userId="8af03e42-a3f8-45c3-8f68-54937c81e143" providerId="ADAL" clId="{BE99AA17-B395-4518-8DCC-7A06A6DDF896}" dt="2025-06-06T17:13:35.285" v="173" actId="962"/>
          <ac:grpSpMkLst>
            <pc:docMk/>
            <pc:sldMk cId="0" sldId="323"/>
            <ac:grpSpMk id="24" creationId="{720FEF43-8A14-5C02-A308-E1B7E667F313}"/>
          </ac:grpSpMkLst>
        </pc:grpChg>
        <pc:grpChg chg="mod">
          <ac:chgData name="Rosensohn, Zachary" userId="8af03e42-a3f8-45c3-8f68-54937c81e143" providerId="ADAL" clId="{BE99AA17-B395-4518-8DCC-7A06A6DDF896}" dt="2025-06-06T17:13:07.947" v="168" actId="962"/>
          <ac:grpSpMkLst>
            <pc:docMk/>
            <pc:sldMk cId="0" sldId="323"/>
            <ac:grpSpMk id="25" creationId="{43AA7310-545A-6F8B-737D-6CD28BF4C030}"/>
          </ac:grpSpMkLst>
        </pc:grpChg>
        <pc:grpChg chg="mod">
          <ac:chgData name="Rosensohn, Zachary" userId="8af03e42-a3f8-45c3-8f68-54937c81e143" providerId="ADAL" clId="{BE99AA17-B395-4518-8DCC-7A06A6DDF896}" dt="2025-06-06T17:13:40.390" v="175" actId="962"/>
          <ac:grpSpMkLst>
            <pc:docMk/>
            <pc:sldMk cId="0" sldId="323"/>
            <ac:grpSpMk id="26" creationId="{FDB50ACB-60A1-8A4B-FC54-CF2B98BAE536}"/>
          </ac:grpSpMkLst>
        </pc:grpChg>
        <pc:grpChg chg="mod">
          <ac:chgData name="Rosensohn, Zachary" userId="8af03e42-a3f8-45c3-8f68-54937c81e143" providerId="ADAL" clId="{BE99AA17-B395-4518-8DCC-7A06A6DDF896}" dt="2025-06-06T17:13:49.936" v="179" actId="962"/>
          <ac:grpSpMkLst>
            <pc:docMk/>
            <pc:sldMk cId="0" sldId="323"/>
            <ac:grpSpMk id="29" creationId="{2591F036-A13D-AE2A-011B-8C93E652A726}"/>
          </ac:grpSpMkLst>
        </pc:grpChg>
        <pc:grpChg chg="mod ord">
          <ac:chgData name="Rosensohn, Zachary" userId="8af03e42-a3f8-45c3-8f68-54937c81e143" providerId="ADAL" clId="{BE99AA17-B395-4518-8DCC-7A06A6DDF896}" dt="2025-06-06T17:13:44.570" v="177" actId="962"/>
          <ac:grpSpMkLst>
            <pc:docMk/>
            <pc:sldMk cId="0" sldId="323"/>
            <ac:grpSpMk id="32" creationId="{8E08BE8B-2B16-6101-BFF2-5ECCA27E0DB5}"/>
          </ac:grpSpMkLst>
        </pc:grpChg>
        <pc:grpChg chg="mod">
          <ac:chgData name="Rosensohn, Zachary" userId="8af03e42-a3f8-45c3-8f68-54937c81e143" providerId="ADAL" clId="{BE99AA17-B395-4518-8DCC-7A06A6DDF896}" dt="2025-06-06T17:09:21.386" v="107" actId="962"/>
          <ac:grpSpMkLst>
            <pc:docMk/>
            <pc:sldMk cId="0" sldId="323"/>
            <ac:grpSpMk id="37" creationId="{12868859-CC27-8198-0897-4B8C8605D811}"/>
          </ac:grpSpMkLst>
        </pc:grpChg>
        <pc:picChg chg="mod">
          <ac:chgData name="Rosensohn, Zachary" userId="8af03e42-a3f8-45c3-8f68-54937c81e143" providerId="ADAL" clId="{BE99AA17-B395-4518-8DCC-7A06A6DDF896}" dt="2025-06-06T17:09:25.597" v="109" actId="962"/>
          <ac:picMkLst>
            <pc:docMk/>
            <pc:sldMk cId="0" sldId="323"/>
            <ac:picMk id="9" creationId="{42AF3473-5C3C-6C0E-1004-5D5BB2E4C4C6}"/>
          </ac:picMkLst>
        </pc:picChg>
        <pc:picChg chg="mod">
          <ac:chgData name="Rosensohn, Zachary" userId="8af03e42-a3f8-45c3-8f68-54937c81e143" providerId="ADAL" clId="{BE99AA17-B395-4518-8DCC-7A06A6DDF896}" dt="2025-06-06T17:12:49.129" v="163" actId="962"/>
          <ac:picMkLst>
            <pc:docMk/>
            <pc:sldMk cId="0" sldId="323"/>
            <ac:picMk id="10" creationId="{CCA43083-64B5-08EC-FD7F-992116EFBF12}"/>
          </ac:picMkLst>
        </pc:picChg>
        <pc:picChg chg="mod">
          <ac:chgData name="Rosensohn, Zachary" userId="8af03e42-a3f8-45c3-8f68-54937c81e143" providerId="ADAL" clId="{BE99AA17-B395-4518-8DCC-7A06A6DDF896}" dt="2025-06-06T17:12:53.793" v="166" actId="962"/>
          <ac:picMkLst>
            <pc:docMk/>
            <pc:sldMk cId="0" sldId="323"/>
            <ac:picMk id="11" creationId="{AA3421C4-7366-1262-420F-5156F7688430}"/>
          </ac:picMkLst>
        </pc:picChg>
        <pc:picChg chg="mod">
          <ac:chgData name="Rosensohn, Zachary" userId="8af03e42-a3f8-45c3-8f68-54937c81e143" providerId="ADAL" clId="{BE99AA17-B395-4518-8DCC-7A06A6DDF896}" dt="2025-06-06T17:12:51.964" v="164" actId="962"/>
          <ac:picMkLst>
            <pc:docMk/>
            <pc:sldMk cId="0" sldId="323"/>
            <ac:picMk id="12" creationId="{A4E6ED3E-3EE3-9512-49BF-8B7F6C5366F3}"/>
          </ac:picMkLst>
        </pc:picChg>
        <pc:picChg chg="mod">
          <ac:chgData name="Rosensohn, Zachary" userId="8af03e42-a3f8-45c3-8f68-54937c81e143" providerId="ADAL" clId="{BE99AA17-B395-4518-8DCC-7A06A6DDF896}" dt="2025-06-06T17:09:25.107" v="108" actId="962"/>
          <ac:picMkLst>
            <pc:docMk/>
            <pc:sldMk cId="0" sldId="323"/>
            <ac:picMk id="13" creationId="{554EB511-FD9D-93DF-1F18-E99788344CF8}"/>
          </ac:picMkLst>
        </pc:picChg>
        <pc:picChg chg="mod">
          <ac:chgData name="Rosensohn, Zachary" userId="8af03e42-a3f8-45c3-8f68-54937c81e143" providerId="ADAL" clId="{BE99AA17-B395-4518-8DCC-7A06A6DDF896}" dt="2025-06-06T17:12:52.580" v="165" actId="962"/>
          <ac:picMkLst>
            <pc:docMk/>
            <pc:sldMk cId="0" sldId="323"/>
            <ac:picMk id="14" creationId="{A225C311-F475-E4A7-E78B-5C24287D7BE6}"/>
          </ac:picMkLst>
        </pc:picChg>
        <pc:picChg chg="mod">
          <ac:chgData name="Rosensohn, Zachary" userId="8af03e42-a3f8-45c3-8f68-54937c81e143" providerId="ADAL" clId="{BE99AA17-B395-4518-8DCC-7A06A6DDF896}" dt="2025-06-06T17:09:26.257" v="110" actId="962"/>
          <ac:picMkLst>
            <pc:docMk/>
            <pc:sldMk cId="0" sldId="323"/>
            <ac:picMk id="2054" creationId="{2F60DEAD-E9B8-26A1-0DB2-AAFF38F514CB}"/>
          </ac:picMkLst>
        </pc:picChg>
        <pc:cxnChg chg="mod">
          <ac:chgData name="Rosensohn, Zachary" userId="8af03e42-a3f8-45c3-8f68-54937c81e143" providerId="ADAL" clId="{BE99AA17-B395-4518-8DCC-7A06A6DDF896}" dt="2025-06-06T17:07:30.309" v="84" actId="962"/>
          <ac:cxnSpMkLst>
            <pc:docMk/>
            <pc:sldMk cId="0" sldId="323"/>
            <ac:cxnSpMk id="39" creationId="{1A6C6FFC-A449-181A-95A8-6EE22E5A9141}"/>
          </ac:cxnSpMkLst>
        </pc:cxnChg>
        <pc:cxnChg chg="mod">
          <ac:chgData name="Rosensohn, Zachary" userId="8af03e42-a3f8-45c3-8f68-54937c81e143" providerId="ADAL" clId="{BE99AA17-B395-4518-8DCC-7A06A6DDF896}" dt="2025-06-06T17:07:30.313" v="85" actId="962"/>
          <ac:cxnSpMkLst>
            <pc:docMk/>
            <pc:sldMk cId="0" sldId="323"/>
            <ac:cxnSpMk id="41" creationId="{2E4952F7-2909-1D5F-F912-60BA86E6FF33}"/>
          </ac:cxnSpMkLst>
        </pc:cxnChg>
        <pc:cxnChg chg="mod">
          <ac:chgData name="Rosensohn, Zachary" userId="8af03e42-a3f8-45c3-8f68-54937c81e143" providerId="ADAL" clId="{BE99AA17-B395-4518-8DCC-7A06A6DDF896}" dt="2025-06-06T17:07:30.317" v="86" actId="962"/>
          <ac:cxnSpMkLst>
            <pc:docMk/>
            <pc:sldMk cId="0" sldId="323"/>
            <ac:cxnSpMk id="44" creationId="{060C38D1-47F0-4231-90FE-87FB7AE984C5}"/>
          </ac:cxnSpMkLst>
        </pc:cxnChg>
        <pc:cxnChg chg="mod">
          <ac:chgData name="Rosensohn, Zachary" userId="8af03e42-a3f8-45c3-8f68-54937c81e143" providerId="ADAL" clId="{BE99AA17-B395-4518-8DCC-7A06A6DDF896}" dt="2025-06-06T17:07:30.323" v="88" actId="962"/>
          <ac:cxnSpMkLst>
            <pc:docMk/>
            <pc:sldMk cId="0" sldId="323"/>
            <ac:cxnSpMk id="50" creationId="{90992095-EED7-FB08-6D79-D1477524E67C}"/>
          </ac:cxnSpMkLst>
        </pc:cxnChg>
        <pc:cxnChg chg="mod">
          <ac:chgData name="Rosensohn, Zachary" userId="8af03e42-a3f8-45c3-8f68-54937c81e143" providerId="ADAL" clId="{BE99AA17-B395-4518-8DCC-7A06A6DDF896}" dt="2025-06-06T17:07:30.320" v="87" actId="962"/>
          <ac:cxnSpMkLst>
            <pc:docMk/>
            <pc:sldMk cId="0" sldId="323"/>
            <ac:cxnSpMk id="53" creationId="{1C0F9FAE-BADE-900A-4EDE-55E8C3191529}"/>
          </ac:cxnSpMkLst>
        </pc:cxnChg>
        <pc:cxnChg chg="mod">
          <ac:chgData name="Rosensohn, Zachary" userId="8af03e42-a3f8-45c3-8f68-54937c81e143" providerId="ADAL" clId="{BE99AA17-B395-4518-8DCC-7A06A6DDF896}" dt="2025-06-06T17:13:28.334" v="171" actId="1076"/>
          <ac:cxnSpMkLst>
            <pc:docMk/>
            <pc:sldMk cId="0" sldId="323"/>
            <ac:cxnSpMk id="56" creationId="{FF348700-D66B-8357-01C6-D2BE500139B9}"/>
          </ac:cxnSpMkLst>
        </pc:cxnChg>
      </pc:sldChg>
      <pc:sldChg chg="modSp mod ord">
        <pc:chgData name="Rosensohn, Zachary" userId="8af03e42-a3f8-45c3-8f68-54937c81e143" providerId="ADAL" clId="{BE99AA17-B395-4518-8DCC-7A06A6DDF896}" dt="2025-06-06T17:14:22.325" v="180" actId="13244"/>
        <pc:sldMkLst>
          <pc:docMk/>
          <pc:sldMk cId="2891030598" sldId="326"/>
        </pc:sldMkLst>
        <pc:picChg chg="ord">
          <ac:chgData name="Rosensohn, Zachary" userId="8af03e42-a3f8-45c3-8f68-54937c81e143" providerId="ADAL" clId="{BE99AA17-B395-4518-8DCC-7A06A6DDF896}" dt="2025-06-06T17:14:22.325" v="180" actId="13244"/>
          <ac:picMkLst>
            <pc:docMk/>
            <pc:sldMk cId="2891030598" sldId="326"/>
            <ac:picMk id="5" creationId="{0E19FDD2-97C9-5304-59CC-0EC51975AD73}"/>
          </ac:picMkLst>
        </pc:picChg>
      </pc:sldChg>
      <pc:sldChg chg="modSp mod">
        <pc:chgData name="Rosensohn, Zachary" userId="8af03e42-a3f8-45c3-8f68-54937c81e143" providerId="ADAL" clId="{BE99AA17-B395-4518-8DCC-7A06A6DDF896}" dt="2025-06-06T17:08:49.854" v="99" actId="962"/>
        <pc:sldMkLst>
          <pc:docMk/>
          <pc:sldMk cId="1614732495" sldId="330"/>
        </pc:sldMkLst>
        <pc:picChg chg="mod">
          <ac:chgData name="Rosensohn, Zachary" userId="8af03e42-a3f8-45c3-8f68-54937c81e143" providerId="ADAL" clId="{BE99AA17-B395-4518-8DCC-7A06A6DDF896}" dt="2025-06-06T17:08:49.854" v="99" actId="962"/>
          <ac:picMkLst>
            <pc:docMk/>
            <pc:sldMk cId="1614732495" sldId="330"/>
            <ac:picMk id="6" creationId="{B84922E6-E03B-757D-EA33-3ABB04100777}"/>
          </ac:picMkLst>
        </pc:picChg>
      </pc:sldChg>
      <pc:sldChg chg="modSp">
        <pc:chgData name="Rosensohn, Zachary" userId="8af03e42-a3f8-45c3-8f68-54937c81e143" providerId="ADAL" clId="{BE99AA17-B395-4518-8DCC-7A06A6DDF896}" dt="2025-06-06T17:08:51.805" v="100" actId="962"/>
        <pc:sldMkLst>
          <pc:docMk/>
          <pc:sldMk cId="3551429062" sldId="331"/>
        </pc:sldMkLst>
        <pc:grpChg chg="mod">
          <ac:chgData name="Rosensohn, Zachary" userId="8af03e42-a3f8-45c3-8f68-54937c81e143" providerId="ADAL" clId="{BE99AA17-B395-4518-8DCC-7A06A6DDF896}" dt="2025-06-06T17:08:51.805" v="100" actId="962"/>
          <ac:grpSpMkLst>
            <pc:docMk/>
            <pc:sldMk cId="3551429062" sldId="331"/>
            <ac:grpSpMk id="19" creationId="{C315754D-6B6E-D015-7D0B-521D28FD8135}"/>
          </ac:grpSpMkLst>
        </pc:grpChg>
      </pc:sldChg>
    </pc:docChg>
  </pc:docChgLst>
  <pc:docChgLst>
    <pc:chgData name="Rosensohn, Zachary" userId="8af03e42-a3f8-45c3-8f68-54937c81e143" providerId="ADAL" clId="{F02A8474-0837-45D1-8926-15B81E71DCAB}"/>
    <pc:docChg chg="undo redo custSel addSld delSld modSld sldOrd">
      <pc:chgData name="Rosensohn, Zachary" userId="8af03e42-a3f8-45c3-8f68-54937c81e143" providerId="ADAL" clId="{F02A8474-0837-45D1-8926-15B81E71DCAB}" dt="2025-04-25T17:46:35.611" v="4909" actId="5793"/>
      <pc:docMkLst>
        <pc:docMk/>
      </pc:docMkLst>
      <pc:sldChg chg="addSp modSp mod modNotesTx">
        <pc:chgData name="Rosensohn, Zachary" userId="8af03e42-a3f8-45c3-8f68-54937c81e143" providerId="ADAL" clId="{F02A8474-0837-45D1-8926-15B81E71DCAB}" dt="2025-04-25T17:46:35.611" v="4909" actId="5793"/>
        <pc:sldMkLst>
          <pc:docMk/>
          <pc:sldMk cId="468920337" sldId="256"/>
        </pc:sldMkLst>
        <pc:spChg chg="mod">
          <ac:chgData name="Rosensohn, Zachary" userId="8af03e42-a3f8-45c3-8f68-54937c81e143" providerId="ADAL" clId="{F02A8474-0837-45D1-8926-15B81E71DCAB}" dt="2025-04-17T13:25:15.248" v="3306" actId="1036"/>
          <ac:spMkLst>
            <pc:docMk/>
            <pc:sldMk cId="468920337" sldId="256"/>
            <ac:spMk id="2" creationId="{B6BC4711-37FB-1EB8-78A6-1C0D2BD17D92}"/>
          </ac:spMkLst>
        </pc:spChg>
        <pc:spChg chg="mod">
          <ac:chgData name="Rosensohn, Zachary" userId="8af03e42-a3f8-45c3-8f68-54937c81e143" providerId="ADAL" clId="{F02A8474-0837-45D1-8926-15B81E71DCAB}" dt="2025-04-17T13:25:05.443" v="3287" actId="1076"/>
          <ac:spMkLst>
            <pc:docMk/>
            <pc:sldMk cId="468920337" sldId="256"/>
            <ac:spMk id="3" creationId="{61B66AE0-5123-8429-C692-392AEBC9A6EA}"/>
          </ac:spMkLst>
        </pc:spChg>
        <pc:spChg chg="add mod">
          <ac:chgData name="Rosensohn, Zachary" userId="8af03e42-a3f8-45c3-8f68-54937c81e143" providerId="ADAL" clId="{F02A8474-0837-45D1-8926-15B81E71DCAB}" dt="2025-04-17T13:24:43.642" v="3284" actId="1076"/>
          <ac:spMkLst>
            <pc:docMk/>
            <pc:sldMk cId="468920337" sldId="256"/>
            <ac:spMk id="4" creationId="{2B94CC61-5F91-42EE-F6A5-328692B48906}"/>
          </ac:spMkLst>
        </pc:spChg>
        <pc:picChg chg="mod">
          <ac:chgData name="Rosensohn, Zachary" userId="8af03e42-a3f8-45c3-8f68-54937c81e143" providerId="ADAL" clId="{F02A8474-0837-45D1-8926-15B81E71DCAB}" dt="2025-04-25T15:54:48.309" v="4766" actId="1038"/>
          <ac:picMkLst>
            <pc:docMk/>
            <pc:sldMk cId="468920337" sldId="256"/>
            <ac:picMk id="1028" creationId="{6CF195AD-1CA1-DB64-DF3D-AEBEFEDCF657}"/>
          </ac:picMkLst>
        </pc:picChg>
      </pc:sldChg>
      <pc:sldChg chg="addSp delSp modSp mod modNotes modNotesTx">
        <pc:chgData name="Rosensohn, Zachary" userId="8af03e42-a3f8-45c3-8f68-54937c81e143" providerId="ADAL" clId="{F02A8474-0837-45D1-8926-15B81E71DCAB}" dt="2025-04-23T18:27:21.244" v="4478"/>
        <pc:sldMkLst>
          <pc:docMk/>
          <pc:sldMk cId="3015293213" sldId="257"/>
        </pc:sldMkLst>
      </pc:sldChg>
      <pc:sldChg chg="addSp delSp modSp add mod modNotesTx">
        <pc:chgData name="Rosensohn, Zachary" userId="8af03e42-a3f8-45c3-8f68-54937c81e143" providerId="ADAL" clId="{F02A8474-0837-45D1-8926-15B81E71DCAB}" dt="2025-04-25T15:54:03.570" v="4743" actId="20577"/>
        <pc:sldMkLst>
          <pc:docMk/>
          <pc:sldMk cId="0" sldId="258"/>
        </pc:sldMkLst>
        <pc:spChg chg="mod">
          <ac:chgData name="Rosensohn, Zachary" userId="8af03e42-a3f8-45c3-8f68-54937c81e143" providerId="ADAL" clId="{F02A8474-0837-45D1-8926-15B81E71DCAB}" dt="2025-04-16T15:26:15.245" v="1497" actId="27636"/>
          <ac:spMkLst>
            <pc:docMk/>
            <pc:sldMk cId="0" sldId="258"/>
            <ac:spMk id="2" creationId="{00000000-0000-0000-0000-000000000000}"/>
          </ac:spMkLst>
        </pc:spChg>
        <pc:spChg chg="mod">
          <ac:chgData name="Rosensohn, Zachary" userId="8af03e42-a3f8-45c3-8f68-54937c81e143" providerId="ADAL" clId="{F02A8474-0837-45D1-8926-15B81E71DCAB}" dt="2025-04-16T15:26:15.245" v="1497" actId="27636"/>
          <ac:spMkLst>
            <pc:docMk/>
            <pc:sldMk cId="0" sldId="258"/>
            <ac:spMk id="3" creationId="{00000000-0000-0000-0000-000000000000}"/>
          </ac:spMkLst>
        </pc:spChg>
        <pc:picChg chg="add mod">
          <ac:chgData name="Rosensohn, Zachary" userId="8af03e42-a3f8-45c3-8f68-54937c81e143" providerId="ADAL" clId="{F02A8474-0837-45D1-8926-15B81E71DCAB}" dt="2025-04-16T15:30:09.032" v="1525" actId="1076"/>
          <ac:picMkLst>
            <pc:docMk/>
            <pc:sldMk cId="0" sldId="258"/>
            <ac:picMk id="5" creationId="{EBF40955-79AF-6FC4-04ED-D1D81042BA4B}"/>
          </ac:picMkLst>
        </pc:picChg>
        <pc:picChg chg="add mod">
          <ac:chgData name="Rosensohn, Zachary" userId="8af03e42-a3f8-45c3-8f68-54937c81e143" providerId="ADAL" clId="{F02A8474-0837-45D1-8926-15B81E71DCAB}" dt="2025-04-16T15:30:13.034" v="1529" actId="1076"/>
          <ac:picMkLst>
            <pc:docMk/>
            <pc:sldMk cId="0" sldId="258"/>
            <ac:picMk id="6" creationId="{27F1564F-834E-208C-501F-8407DC7AECC3}"/>
          </ac:picMkLst>
        </pc:picChg>
        <pc:picChg chg="mod">
          <ac:chgData name="Rosensohn, Zachary" userId="8af03e42-a3f8-45c3-8f68-54937c81e143" providerId="ADAL" clId="{F02A8474-0837-45D1-8926-15B81E71DCAB}" dt="2025-04-16T15:29:54.882" v="1516" actId="1076"/>
          <ac:picMkLst>
            <pc:docMk/>
            <pc:sldMk cId="0" sldId="258"/>
            <ac:picMk id="7" creationId="{4481FD62-A1A7-F2BF-D08C-492F49152411}"/>
          </ac:picMkLst>
        </pc:picChg>
        <pc:picChg chg="add mod">
          <ac:chgData name="Rosensohn, Zachary" userId="8af03e42-a3f8-45c3-8f68-54937c81e143" providerId="ADAL" clId="{F02A8474-0837-45D1-8926-15B81E71DCAB}" dt="2025-04-16T15:29:47.979" v="1515"/>
          <ac:picMkLst>
            <pc:docMk/>
            <pc:sldMk cId="0" sldId="258"/>
            <ac:picMk id="8" creationId="{4420C29E-1DDF-9795-321C-2F7EE72BCD29}"/>
          </ac:picMkLst>
        </pc:picChg>
        <pc:picChg chg="add mod">
          <ac:chgData name="Rosensohn, Zachary" userId="8af03e42-a3f8-45c3-8f68-54937c81e143" providerId="ADAL" clId="{F02A8474-0837-45D1-8926-15B81E71DCAB}" dt="2025-04-16T15:29:56.391" v="1517" actId="1076"/>
          <ac:picMkLst>
            <pc:docMk/>
            <pc:sldMk cId="0" sldId="258"/>
            <ac:picMk id="9" creationId="{66FFDC2D-E7D5-324A-6A0A-21034C223874}"/>
          </ac:picMkLst>
        </pc:picChg>
        <pc:picChg chg="add mod">
          <ac:chgData name="Rosensohn, Zachary" userId="8af03e42-a3f8-45c3-8f68-54937c81e143" providerId="ADAL" clId="{F02A8474-0837-45D1-8926-15B81E71DCAB}" dt="2025-04-16T15:30:05.070" v="1523" actId="1076"/>
          <ac:picMkLst>
            <pc:docMk/>
            <pc:sldMk cId="0" sldId="258"/>
            <ac:picMk id="13" creationId="{59E69B70-40D4-A999-1523-36D2781B2B9C}"/>
          </ac:picMkLst>
        </pc:picChg>
        <pc:picChg chg="mod">
          <ac:chgData name="Rosensohn, Zachary" userId="8af03e42-a3f8-45c3-8f68-54937c81e143" providerId="ADAL" clId="{F02A8474-0837-45D1-8926-15B81E71DCAB}" dt="2025-04-16T15:30:07.616" v="1524" actId="1076"/>
          <ac:picMkLst>
            <pc:docMk/>
            <pc:sldMk cId="0" sldId="258"/>
            <ac:picMk id="14" creationId="{47B1C4CA-90CD-B15D-B69E-315EF17C32EB}"/>
          </ac:picMkLst>
        </pc:picChg>
        <pc:picChg chg="mod">
          <ac:chgData name="Rosensohn, Zachary" userId="8af03e42-a3f8-45c3-8f68-54937c81e143" providerId="ADAL" clId="{F02A8474-0837-45D1-8926-15B81E71DCAB}" dt="2025-04-16T15:30:11.765" v="1528" actId="1076"/>
          <ac:picMkLst>
            <pc:docMk/>
            <pc:sldMk cId="0" sldId="258"/>
            <ac:picMk id="15" creationId="{856FBC1A-DE2B-27F1-6D95-5779A0CA33CD}"/>
          </ac:picMkLst>
        </pc:picChg>
        <pc:picChg chg="add mod">
          <ac:chgData name="Rosensohn, Zachary" userId="8af03e42-a3f8-45c3-8f68-54937c81e143" providerId="ADAL" clId="{F02A8474-0837-45D1-8926-15B81E71DCAB}" dt="2025-04-16T15:30:10.055" v="1526" actId="1076"/>
          <ac:picMkLst>
            <pc:docMk/>
            <pc:sldMk cId="0" sldId="258"/>
            <ac:picMk id="16" creationId="{6E03898E-B488-A7FA-71DF-621134648992}"/>
          </ac:picMkLst>
        </pc:picChg>
        <pc:picChg chg="add mod">
          <ac:chgData name="Rosensohn, Zachary" userId="8af03e42-a3f8-45c3-8f68-54937c81e143" providerId="ADAL" clId="{F02A8474-0837-45D1-8926-15B81E71DCAB}" dt="2025-04-16T15:30:00.085" v="1520" actId="1076"/>
          <ac:picMkLst>
            <pc:docMk/>
            <pc:sldMk cId="0" sldId="258"/>
            <ac:picMk id="17" creationId="{CC0FE299-75BA-D236-77E4-6E0E4C031053}"/>
          </ac:picMkLst>
        </pc:picChg>
        <pc:picChg chg="add mod">
          <ac:chgData name="Rosensohn, Zachary" userId="8af03e42-a3f8-45c3-8f68-54937c81e143" providerId="ADAL" clId="{F02A8474-0837-45D1-8926-15B81E71DCAB}" dt="2025-04-16T15:29:58.345" v="1519" actId="1076"/>
          <ac:picMkLst>
            <pc:docMk/>
            <pc:sldMk cId="0" sldId="258"/>
            <ac:picMk id="18" creationId="{20E72DBE-463E-A815-BBB0-56669EE15B54}"/>
          </ac:picMkLst>
        </pc:picChg>
        <pc:picChg chg="add mod">
          <ac:chgData name="Rosensohn, Zachary" userId="8af03e42-a3f8-45c3-8f68-54937c81e143" providerId="ADAL" clId="{F02A8474-0837-45D1-8926-15B81E71DCAB}" dt="2025-04-16T15:29:47.979" v="1515"/>
          <ac:picMkLst>
            <pc:docMk/>
            <pc:sldMk cId="0" sldId="258"/>
            <ac:picMk id="20" creationId="{16620DA6-7D7B-709E-CA8E-6CEB4703DAB1}"/>
          </ac:picMkLst>
        </pc:picChg>
        <pc:picChg chg="mod">
          <ac:chgData name="Rosensohn, Zachary" userId="8af03e42-a3f8-45c3-8f68-54937c81e143" providerId="ADAL" clId="{F02A8474-0837-45D1-8926-15B81E71DCAB}" dt="2025-04-16T15:30:01.388" v="1521" actId="1076"/>
          <ac:picMkLst>
            <pc:docMk/>
            <pc:sldMk cId="0" sldId="258"/>
            <ac:picMk id="21" creationId="{197BCBBB-A462-33E4-59D0-1158AC78BB65}"/>
          </ac:picMkLst>
        </pc:picChg>
        <pc:picChg chg="mod">
          <ac:chgData name="Rosensohn, Zachary" userId="8af03e42-a3f8-45c3-8f68-54937c81e143" providerId="ADAL" clId="{F02A8474-0837-45D1-8926-15B81E71DCAB}" dt="2025-04-16T15:29:57.293" v="1518" actId="1076"/>
          <ac:picMkLst>
            <pc:docMk/>
            <pc:sldMk cId="0" sldId="258"/>
            <ac:picMk id="22" creationId="{45939C5D-2519-5427-CC11-443AACCFEF45}"/>
          </ac:picMkLst>
        </pc:picChg>
        <pc:picChg chg="add mod">
          <ac:chgData name="Rosensohn, Zachary" userId="8af03e42-a3f8-45c3-8f68-54937c81e143" providerId="ADAL" clId="{F02A8474-0837-45D1-8926-15B81E71DCAB}" dt="2025-04-16T15:30:03.798" v="1522" actId="1076"/>
          <ac:picMkLst>
            <pc:docMk/>
            <pc:sldMk cId="0" sldId="258"/>
            <ac:picMk id="23" creationId="{066A71F5-9037-43C8-989A-17CB6E986D52}"/>
          </ac:picMkLst>
        </pc:picChg>
        <pc:picChg chg="mod">
          <ac:chgData name="Rosensohn, Zachary" userId="8af03e42-a3f8-45c3-8f68-54937c81e143" providerId="ADAL" clId="{F02A8474-0837-45D1-8926-15B81E71DCAB}" dt="2025-04-16T15:30:10.750" v="1527" actId="1076"/>
          <ac:picMkLst>
            <pc:docMk/>
            <pc:sldMk cId="0" sldId="258"/>
            <ac:picMk id="24" creationId="{92E22D37-E042-E166-A11F-7926508EB186}"/>
          </ac:picMkLst>
        </pc:picChg>
      </pc:sldChg>
      <pc:sldChg chg="del">
        <pc:chgData name="Rosensohn, Zachary" userId="8af03e42-a3f8-45c3-8f68-54937c81e143" providerId="ADAL" clId="{F02A8474-0837-45D1-8926-15B81E71DCAB}" dt="2025-04-16T15:14:36.991" v="1494" actId="47"/>
        <pc:sldMkLst>
          <pc:docMk/>
          <pc:sldMk cId="492841587" sldId="258"/>
        </pc:sldMkLst>
      </pc:sldChg>
      <pc:sldChg chg="addSp delSp modSp add mod modNotesTx">
        <pc:chgData name="Rosensohn, Zachary" userId="8af03e42-a3f8-45c3-8f68-54937c81e143" providerId="ADAL" clId="{F02A8474-0837-45D1-8926-15B81E71DCAB}" dt="2025-04-17T13:18:07.571" v="3211" actId="20577"/>
        <pc:sldMkLst>
          <pc:docMk/>
          <pc:sldMk cId="0" sldId="259"/>
        </pc:sldMkLst>
        <pc:spChg chg="mod">
          <ac:chgData name="Rosensohn, Zachary" userId="8af03e42-a3f8-45c3-8f68-54937c81e143" providerId="ADAL" clId="{F02A8474-0837-45D1-8926-15B81E71DCAB}" dt="2025-04-16T15:26:15.245" v="1497" actId="27636"/>
          <ac:spMkLst>
            <pc:docMk/>
            <pc:sldMk cId="0" sldId="259"/>
            <ac:spMk id="2" creationId="{00000000-0000-0000-0000-000000000000}"/>
          </ac:spMkLst>
        </pc:spChg>
        <pc:spChg chg="mod">
          <ac:chgData name="Rosensohn, Zachary" userId="8af03e42-a3f8-45c3-8f68-54937c81e143" providerId="ADAL" clId="{F02A8474-0837-45D1-8926-15B81E71DCAB}" dt="2025-04-16T15:33:44.209" v="1558" actId="1076"/>
          <ac:spMkLst>
            <pc:docMk/>
            <pc:sldMk cId="0" sldId="259"/>
            <ac:spMk id="3" creationId="{00000000-0000-0000-0000-000000000000}"/>
          </ac:spMkLst>
        </pc:spChg>
        <pc:spChg chg="add del mod topLvl">
          <ac:chgData name="Rosensohn, Zachary" userId="8af03e42-a3f8-45c3-8f68-54937c81e143" providerId="ADAL" clId="{F02A8474-0837-45D1-8926-15B81E71DCAB}" dt="2025-04-16T15:34:27.478" v="1608" actId="1076"/>
          <ac:spMkLst>
            <pc:docMk/>
            <pc:sldMk cId="0" sldId="259"/>
            <ac:spMk id="7" creationId="{4FA4E1B4-C7EF-96EF-CFF7-C255A9A52AF0}"/>
          </ac:spMkLst>
        </pc:spChg>
        <pc:spChg chg="mod">
          <ac:chgData name="Rosensohn, Zachary" userId="8af03e42-a3f8-45c3-8f68-54937c81e143" providerId="ADAL" clId="{F02A8474-0837-45D1-8926-15B81E71DCAB}" dt="2025-04-16T15:34:27.478" v="1608" actId="1076"/>
          <ac:spMkLst>
            <pc:docMk/>
            <pc:sldMk cId="0" sldId="259"/>
            <ac:spMk id="10" creationId="{3AC3210B-C08F-7820-B2CA-FC5678BF673D}"/>
          </ac:spMkLst>
        </pc:spChg>
        <pc:spChg chg="mod">
          <ac:chgData name="Rosensohn, Zachary" userId="8af03e42-a3f8-45c3-8f68-54937c81e143" providerId="ADAL" clId="{F02A8474-0837-45D1-8926-15B81E71DCAB}" dt="2025-04-16T15:34:27.478" v="1608" actId="1076"/>
          <ac:spMkLst>
            <pc:docMk/>
            <pc:sldMk cId="0" sldId="259"/>
            <ac:spMk id="12" creationId="{9FBD598F-4B13-0087-BEA2-AB6F3D6DAB4D}"/>
          </ac:spMkLst>
        </pc:spChg>
        <pc:spChg chg="mod">
          <ac:chgData name="Rosensohn, Zachary" userId="8af03e42-a3f8-45c3-8f68-54937c81e143" providerId="ADAL" clId="{F02A8474-0837-45D1-8926-15B81E71DCAB}" dt="2025-04-16T15:34:27.478" v="1608" actId="1076"/>
          <ac:spMkLst>
            <pc:docMk/>
            <pc:sldMk cId="0" sldId="259"/>
            <ac:spMk id="13" creationId="{A5197E8B-F195-147C-9328-25E098BD171E}"/>
          </ac:spMkLst>
        </pc:spChg>
        <pc:spChg chg="add mod topLvl">
          <ac:chgData name="Rosensohn, Zachary" userId="8af03e42-a3f8-45c3-8f68-54937c81e143" providerId="ADAL" clId="{F02A8474-0837-45D1-8926-15B81E71DCAB}" dt="2025-04-16T15:34:46.140" v="1614" actId="1076"/>
          <ac:spMkLst>
            <pc:docMk/>
            <pc:sldMk cId="0" sldId="259"/>
            <ac:spMk id="14" creationId="{2F771063-2EDF-E754-B091-0E221FE995A0}"/>
          </ac:spMkLst>
        </pc:spChg>
        <pc:spChg chg="mod">
          <ac:chgData name="Rosensohn, Zachary" userId="8af03e42-a3f8-45c3-8f68-54937c81e143" providerId="ADAL" clId="{F02A8474-0837-45D1-8926-15B81E71DCAB}" dt="2025-04-16T15:34:27.478" v="1608" actId="1076"/>
          <ac:spMkLst>
            <pc:docMk/>
            <pc:sldMk cId="0" sldId="259"/>
            <ac:spMk id="16" creationId="{C9068186-A25F-795B-051C-5B59DBB463E0}"/>
          </ac:spMkLst>
        </pc:spChg>
        <pc:spChg chg="mod">
          <ac:chgData name="Rosensohn, Zachary" userId="8af03e42-a3f8-45c3-8f68-54937c81e143" providerId="ADAL" clId="{F02A8474-0837-45D1-8926-15B81E71DCAB}" dt="2025-04-16T15:34:27.478" v="1608" actId="1076"/>
          <ac:spMkLst>
            <pc:docMk/>
            <pc:sldMk cId="0" sldId="259"/>
            <ac:spMk id="18" creationId="{45909CA9-5CB3-2B8B-246A-81A49629ACBE}"/>
          </ac:spMkLst>
        </pc:spChg>
        <pc:spChg chg="mod">
          <ac:chgData name="Rosensohn, Zachary" userId="8af03e42-a3f8-45c3-8f68-54937c81e143" providerId="ADAL" clId="{F02A8474-0837-45D1-8926-15B81E71DCAB}" dt="2025-04-16T15:34:27.478" v="1608" actId="1076"/>
          <ac:spMkLst>
            <pc:docMk/>
            <pc:sldMk cId="0" sldId="259"/>
            <ac:spMk id="20" creationId="{CB4D7727-9E3E-238D-84D0-590110AA55F4}"/>
          </ac:spMkLst>
        </pc:spChg>
        <pc:spChg chg="mod">
          <ac:chgData name="Rosensohn, Zachary" userId="8af03e42-a3f8-45c3-8f68-54937c81e143" providerId="ADAL" clId="{F02A8474-0837-45D1-8926-15B81E71DCAB}" dt="2025-04-16T15:34:27.478" v="1608" actId="1076"/>
          <ac:spMkLst>
            <pc:docMk/>
            <pc:sldMk cId="0" sldId="259"/>
            <ac:spMk id="22" creationId="{3C7D1E19-BE69-0BAE-3A15-30A9ABE3F51E}"/>
          </ac:spMkLst>
        </pc:spChg>
        <pc:spChg chg="mod">
          <ac:chgData name="Rosensohn, Zachary" userId="8af03e42-a3f8-45c3-8f68-54937c81e143" providerId="ADAL" clId="{F02A8474-0837-45D1-8926-15B81E71DCAB}" dt="2025-04-16T15:34:56.344" v="1615" actId="1076"/>
          <ac:spMkLst>
            <pc:docMk/>
            <pc:sldMk cId="0" sldId="259"/>
            <ac:spMk id="27" creationId="{245678BE-31E3-37A1-9432-03519180A012}"/>
          </ac:spMkLst>
        </pc:spChg>
        <pc:spChg chg="mod">
          <ac:chgData name="Rosensohn, Zachary" userId="8af03e42-a3f8-45c3-8f68-54937c81e143" providerId="ADAL" clId="{F02A8474-0837-45D1-8926-15B81E71DCAB}" dt="2025-04-16T15:34:56.344" v="1615" actId="1076"/>
          <ac:spMkLst>
            <pc:docMk/>
            <pc:sldMk cId="0" sldId="259"/>
            <ac:spMk id="28" creationId="{F3AB0649-7326-7D87-C5A3-E3103D36C853}"/>
          </ac:spMkLst>
        </pc:spChg>
        <pc:spChg chg="mod">
          <ac:chgData name="Rosensohn, Zachary" userId="8af03e42-a3f8-45c3-8f68-54937c81e143" providerId="ADAL" clId="{F02A8474-0837-45D1-8926-15B81E71DCAB}" dt="2025-04-16T15:34:56.344" v="1615" actId="1076"/>
          <ac:spMkLst>
            <pc:docMk/>
            <pc:sldMk cId="0" sldId="259"/>
            <ac:spMk id="29" creationId="{3453D74F-400E-F438-10F2-11D54E9D53A1}"/>
          </ac:spMkLst>
        </pc:spChg>
        <pc:spChg chg="mod">
          <ac:chgData name="Rosensohn, Zachary" userId="8af03e42-a3f8-45c3-8f68-54937c81e143" providerId="ADAL" clId="{F02A8474-0837-45D1-8926-15B81E71DCAB}" dt="2025-04-16T15:34:56.344" v="1615" actId="1076"/>
          <ac:spMkLst>
            <pc:docMk/>
            <pc:sldMk cId="0" sldId="259"/>
            <ac:spMk id="32" creationId="{1B343CD2-E1FB-DB07-DE24-2F37F32A036D}"/>
          </ac:spMkLst>
        </pc:spChg>
        <pc:spChg chg="mod">
          <ac:chgData name="Rosensohn, Zachary" userId="8af03e42-a3f8-45c3-8f68-54937c81e143" providerId="ADAL" clId="{F02A8474-0837-45D1-8926-15B81E71DCAB}" dt="2025-04-16T15:34:27.478" v="1608" actId="1076"/>
          <ac:spMkLst>
            <pc:docMk/>
            <pc:sldMk cId="0" sldId="259"/>
            <ac:spMk id="37" creationId="{AFDBF513-34E5-123F-1A5A-EC31086839D3}"/>
          </ac:spMkLst>
        </pc:spChg>
        <pc:spChg chg="mod">
          <ac:chgData name="Rosensohn, Zachary" userId="8af03e42-a3f8-45c3-8f68-54937c81e143" providerId="ADAL" clId="{F02A8474-0837-45D1-8926-15B81E71DCAB}" dt="2025-04-16T15:34:27.478" v="1608" actId="1076"/>
          <ac:spMkLst>
            <pc:docMk/>
            <pc:sldMk cId="0" sldId="259"/>
            <ac:spMk id="38" creationId="{6604CF99-0A33-EEC3-865B-2BAA166CB67C}"/>
          </ac:spMkLst>
        </pc:spChg>
        <pc:spChg chg="add mod topLvl">
          <ac:chgData name="Rosensohn, Zachary" userId="8af03e42-a3f8-45c3-8f68-54937c81e143" providerId="ADAL" clId="{F02A8474-0837-45D1-8926-15B81E71DCAB}" dt="2025-04-16T15:35:22.956" v="1631" actId="1037"/>
          <ac:spMkLst>
            <pc:docMk/>
            <pc:sldMk cId="0" sldId="259"/>
            <ac:spMk id="41" creationId="{8B442BE4-EF9E-AC2E-6C86-EE81BB448EB6}"/>
          </ac:spMkLst>
        </pc:spChg>
        <pc:grpChg chg="mod">
          <ac:chgData name="Rosensohn, Zachary" userId="8af03e42-a3f8-45c3-8f68-54937c81e143" providerId="ADAL" clId="{F02A8474-0837-45D1-8926-15B81E71DCAB}" dt="2025-04-16T15:34:56.344" v="1615" actId="1076"/>
          <ac:grpSpMkLst>
            <pc:docMk/>
            <pc:sldMk cId="0" sldId="259"/>
            <ac:grpSpMk id="23" creationId="{34D38BE6-EAEC-6AEC-1480-5B91EAEFB5C0}"/>
          </ac:grpSpMkLst>
        </pc:grpChg>
        <pc:picChg chg="mod">
          <ac:chgData name="Rosensohn, Zachary" userId="8af03e42-a3f8-45c3-8f68-54937c81e143" providerId="ADAL" clId="{F02A8474-0837-45D1-8926-15B81E71DCAB}" dt="2025-04-16T15:34:35.235" v="1611" actId="1076"/>
          <ac:picMkLst>
            <pc:docMk/>
            <pc:sldMk cId="0" sldId="259"/>
            <ac:picMk id="8" creationId="{ED91114B-2517-9144-9B8F-0B725C038F8C}"/>
          </ac:picMkLst>
        </pc:picChg>
        <pc:picChg chg="mod">
          <ac:chgData name="Rosensohn, Zachary" userId="8af03e42-a3f8-45c3-8f68-54937c81e143" providerId="ADAL" clId="{F02A8474-0837-45D1-8926-15B81E71DCAB}" dt="2025-04-16T15:34:12.478" v="1596" actId="1036"/>
          <ac:picMkLst>
            <pc:docMk/>
            <pc:sldMk cId="0" sldId="259"/>
            <ac:picMk id="11" creationId="{C72AB036-7555-C26B-BC4F-457AB684401E}"/>
          </ac:picMkLst>
        </pc:picChg>
        <pc:picChg chg="mod">
          <ac:chgData name="Rosensohn, Zachary" userId="8af03e42-a3f8-45c3-8f68-54937c81e143" providerId="ADAL" clId="{F02A8474-0837-45D1-8926-15B81E71DCAB}" dt="2025-04-16T15:34:56.344" v="1615" actId="1076"/>
          <ac:picMkLst>
            <pc:docMk/>
            <pc:sldMk cId="0" sldId="259"/>
            <ac:picMk id="24" creationId="{C47496AE-9D67-38FF-6205-16EAB7A987AB}"/>
          </ac:picMkLst>
        </pc:picChg>
        <pc:picChg chg="mod">
          <ac:chgData name="Rosensohn, Zachary" userId="8af03e42-a3f8-45c3-8f68-54937c81e143" providerId="ADAL" clId="{F02A8474-0837-45D1-8926-15B81E71DCAB}" dt="2025-04-16T15:34:56.344" v="1615" actId="1076"/>
          <ac:picMkLst>
            <pc:docMk/>
            <pc:sldMk cId="0" sldId="259"/>
            <ac:picMk id="25" creationId="{61608182-32E7-4A75-567D-3083F3DE10D7}"/>
          </ac:picMkLst>
        </pc:picChg>
        <pc:picChg chg="mod">
          <ac:chgData name="Rosensohn, Zachary" userId="8af03e42-a3f8-45c3-8f68-54937c81e143" providerId="ADAL" clId="{F02A8474-0837-45D1-8926-15B81E71DCAB}" dt="2025-04-16T15:34:56.344" v="1615" actId="1076"/>
          <ac:picMkLst>
            <pc:docMk/>
            <pc:sldMk cId="0" sldId="259"/>
            <ac:picMk id="26" creationId="{BCBD70C0-0786-127E-04EC-9AB86DC18A18}"/>
          </ac:picMkLst>
        </pc:picChg>
        <pc:picChg chg="mod">
          <ac:chgData name="Rosensohn, Zachary" userId="8af03e42-a3f8-45c3-8f68-54937c81e143" providerId="ADAL" clId="{F02A8474-0837-45D1-8926-15B81E71DCAB}" dt="2025-04-16T15:34:56.344" v="1615" actId="1076"/>
          <ac:picMkLst>
            <pc:docMk/>
            <pc:sldMk cId="0" sldId="259"/>
            <ac:picMk id="31" creationId="{94D7BFF6-A694-49EC-776B-FC4D8C6FA8DF}"/>
          </ac:picMkLst>
        </pc:picChg>
        <pc:picChg chg="mod">
          <ac:chgData name="Rosensohn, Zachary" userId="8af03e42-a3f8-45c3-8f68-54937c81e143" providerId="ADAL" clId="{F02A8474-0837-45D1-8926-15B81E71DCAB}" dt="2025-04-16T15:34:12.478" v="1596" actId="1036"/>
          <ac:picMkLst>
            <pc:docMk/>
            <pc:sldMk cId="0" sldId="259"/>
            <ac:picMk id="39" creationId="{F37FE7B2-9492-76D2-19BE-A6E37497660F}"/>
          </ac:picMkLst>
        </pc:picChg>
        <pc:picChg chg="mod">
          <ac:chgData name="Rosensohn, Zachary" userId="8af03e42-a3f8-45c3-8f68-54937c81e143" providerId="ADAL" clId="{F02A8474-0837-45D1-8926-15B81E71DCAB}" dt="2025-04-16T15:35:18.177" v="1628" actId="1037"/>
          <ac:picMkLst>
            <pc:docMk/>
            <pc:sldMk cId="0" sldId="259"/>
            <ac:picMk id="40" creationId="{46F4F3E8-69ED-D50B-7C78-D42D00F9E4BB}"/>
          </ac:picMkLst>
        </pc:picChg>
        <pc:cxnChg chg="mod">
          <ac:chgData name="Rosensohn, Zachary" userId="8af03e42-a3f8-45c3-8f68-54937c81e143" providerId="ADAL" clId="{F02A8474-0837-45D1-8926-15B81E71DCAB}" dt="2025-04-16T15:34:56.344" v="1615" actId="1076"/>
          <ac:cxnSpMkLst>
            <pc:docMk/>
            <pc:sldMk cId="0" sldId="259"/>
            <ac:cxnSpMk id="34" creationId="{82291834-CD43-40D7-A285-23A83790D9EF}"/>
          </ac:cxnSpMkLst>
        </pc:cxnChg>
        <pc:cxnChg chg="mod">
          <ac:chgData name="Rosensohn, Zachary" userId="8af03e42-a3f8-45c3-8f68-54937c81e143" providerId="ADAL" clId="{F02A8474-0837-45D1-8926-15B81E71DCAB}" dt="2025-04-16T15:34:35.235" v="1611" actId="1076"/>
          <ac:cxnSpMkLst>
            <pc:docMk/>
            <pc:sldMk cId="0" sldId="259"/>
            <ac:cxnSpMk id="35" creationId="{428D6517-C436-C9F2-8682-BA0674CE25C7}"/>
          </ac:cxnSpMkLst>
        </pc:cxnChg>
        <pc:cxnChg chg="mod">
          <ac:chgData name="Rosensohn, Zachary" userId="8af03e42-a3f8-45c3-8f68-54937c81e143" providerId="ADAL" clId="{F02A8474-0837-45D1-8926-15B81E71DCAB}" dt="2025-04-16T15:34:42.313" v="1613" actId="14100"/>
          <ac:cxnSpMkLst>
            <pc:docMk/>
            <pc:sldMk cId="0" sldId="259"/>
            <ac:cxnSpMk id="49" creationId="{A3C3F843-5B4B-CCD2-2698-0F7B7A0BF75D}"/>
          </ac:cxnSpMkLst>
        </pc:cxnChg>
      </pc:sldChg>
      <pc:sldChg chg="del">
        <pc:chgData name="Rosensohn, Zachary" userId="8af03e42-a3f8-45c3-8f68-54937c81e143" providerId="ADAL" clId="{F02A8474-0837-45D1-8926-15B81E71DCAB}" dt="2025-04-16T15:14:36.991" v="1494" actId="47"/>
        <pc:sldMkLst>
          <pc:docMk/>
          <pc:sldMk cId="3802161419" sldId="259"/>
        </pc:sldMkLst>
      </pc:sldChg>
      <pc:sldChg chg="modSp mod ord">
        <pc:chgData name="Rosensohn, Zachary" userId="8af03e42-a3f8-45c3-8f68-54937c81e143" providerId="ADAL" clId="{F02A8474-0837-45D1-8926-15B81E71DCAB}" dt="2025-04-23T17:50:58.674" v="4015" actId="1076"/>
        <pc:sldMkLst>
          <pc:docMk/>
          <pc:sldMk cId="824900022" sldId="260"/>
        </pc:sldMkLst>
      </pc:sldChg>
      <pc:sldChg chg="addSp delSp modSp add mod">
        <pc:chgData name="Rosensohn, Zachary" userId="8af03e42-a3f8-45c3-8f68-54937c81e143" providerId="ADAL" clId="{F02A8474-0837-45D1-8926-15B81E71DCAB}" dt="2025-04-16T16:04:51.644" v="1997" actId="1036"/>
        <pc:sldMkLst>
          <pc:docMk/>
          <pc:sldMk cId="0" sldId="261"/>
        </pc:sldMkLst>
        <pc:spChg chg="mod">
          <ac:chgData name="Rosensohn, Zachary" userId="8af03e42-a3f8-45c3-8f68-54937c81e143" providerId="ADAL" clId="{F02A8474-0837-45D1-8926-15B81E71DCAB}" dt="2025-04-16T15:26:15.245" v="1497" actId="27636"/>
          <ac:spMkLst>
            <pc:docMk/>
            <pc:sldMk cId="0" sldId="261"/>
            <ac:spMk id="2" creationId="{00000000-0000-0000-0000-000000000000}"/>
          </ac:spMkLst>
        </pc:spChg>
        <pc:spChg chg="add mod">
          <ac:chgData name="Rosensohn, Zachary" userId="8af03e42-a3f8-45c3-8f68-54937c81e143" providerId="ADAL" clId="{F02A8474-0837-45D1-8926-15B81E71DCAB}" dt="2025-04-16T16:04:24.535" v="1971" actId="403"/>
          <ac:spMkLst>
            <pc:docMk/>
            <pc:sldMk cId="0" sldId="261"/>
            <ac:spMk id="5" creationId="{FF7E788C-6607-CC8E-F82B-CD0B59DF2519}"/>
          </ac:spMkLst>
        </pc:spChg>
        <pc:spChg chg="add mod">
          <ac:chgData name="Rosensohn, Zachary" userId="8af03e42-a3f8-45c3-8f68-54937c81e143" providerId="ADAL" clId="{F02A8474-0837-45D1-8926-15B81E71DCAB}" dt="2025-04-16T16:04:37.696" v="1977" actId="403"/>
          <ac:spMkLst>
            <pc:docMk/>
            <pc:sldMk cId="0" sldId="261"/>
            <ac:spMk id="7" creationId="{AB29A725-1DC8-4625-FFCD-17A1454945A1}"/>
          </ac:spMkLst>
        </pc:spChg>
        <pc:spChg chg="mod">
          <ac:chgData name="Rosensohn, Zachary" userId="8af03e42-a3f8-45c3-8f68-54937c81e143" providerId="ADAL" clId="{F02A8474-0837-45D1-8926-15B81E71DCAB}" dt="2025-04-16T16:04:29.306" v="1973" actId="403"/>
          <ac:spMkLst>
            <pc:docMk/>
            <pc:sldMk cId="0" sldId="261"/>
            <ac:spMk id="12" creationId="{A31E0F1D-DE7D-AB0A-9820-17700E04DB18}"/>
          </ac:spMkLst>
        </pc:spChg>
        <pc:spChg chg="mod">
          <ac:chgData name="Rosensohn, Zachary" userId="8af03e42-a3f8-45c3-8f68-54937c81e143" providerId="ADAL" clId="{F02A8474-0837-45D1-8926-15B81E71DCAB}" dt="2025-04-16T16:04:44.823" v="1981" actId="403"/>
          <ac:spMkLst>
            <pc:docMk/>
            <pc:sldMk cId="0" sldId="261"/>
            <ac:spMk id="13" creationId="{FB093E55-6033-324A-105E-B4A1FDE29704}"/>
          </ac:spMkLst>
        </pc:spChg>
        <pc:spChg chg="mod">
          <ac:chgData name="Rosensohn, Zachary" userId="8af03e42-a3f8-45c3-8f68-54937c81e143" providerId="ADAL" clId="{F02A8474-0837-45D1-8926-15B81E71DCAB}" dt="2025-04-16T16:04:32.277" v="1975" actId="403"/>
          <ac:spMkLst>
            <pc:docMk/>
            <pc:sldMk cId="0" sldId="261"/>
            <ac:spMk id="16" creationId="{A6097A74-6144-FF31-2AE5-A782DC1FEE13}"/>
          </ac:spMkLst>
        </pc:spChg>
        <pc:spChg chg="mod">
          <ac:chgData name="Rosensohn, Zachary" userId="8af03e42-a3f8-45c3-8f68-54937c81e143" providerId="ADAL" clId="{F02A8474-0837-45D1-8926-15B81E71DCAB}" dt="2025-04-16T16:04:41.690" v="1979" actId="403"/>
          <ac:spMkLst>
            <pc:docMk/>
            <pc:sldMk cId="0" sldId="261"/>
            <ac:spMk id="17" creationId="{8BF4DDE7-905C-C547-F3FC-85845D3ADFAF}"/>
          </ac:spMkLst>
        </pc:spChg>
        <pc:grpChg chg="add mod">
          <ac:chgData name="Rosensohn, Zachary" userId="8af03e42-a3f8-45c3-8f68-54937c81e143" providerId="ADAL" clId="{F02A8474-0837-45D1-8926-15B81E71DCAB}" dt="2025-04-16T15:41:08.419" v="1693" actId="1076"/>
          <ac:grpSpMkLst>
            <pc:docMk/>
            <pc:sldMk cId="0" sldId="261"/>
            <ac:grpSpMk id="10" creationId="{93FEA47E-3CC8-72DF-11E5-CDE3A9C1D121}"/>
          </ac:grpSpMkLst>
        </pc:grpChg>
        <pc:grpChg chg="add mod">
          <ac:chgData name="Rosensohn, Zachary" userId="8af03e42-a3f8-45c3-8f68-54937c81e143" providerId="ADAL" clId="{F02A8474-0837-45D1-8926-15B81E71DCAB}" dt="2025-04-16T15:41:13.344" v="1694" actId="1076"/>
          <ac:grpSpMkLst>
            <pc:docMk/>
            <pc:sldMk cId="0" sldId="261"/>
            <ac:grpSpMk id="11" creationId="{90BE74E4-D475-03A0-FBDD-F3F486BFAB34}"/>
          </ac:grpSpMkLst>
        </pc:grpChg>
        <pc:grpChg chg="add mod">
          <ac:chgData name="Rosensohn, Zachary" userId="8af03e42-a3f8-45c3-8f68-54937c81e143" providerId="ADAL" clId="{F02A8474-0837-45D1-8926-15B81E71DCAB}" dt="2025-04-16T16:04:51.644" v="1997" actId="1036"/>
          <ac:grpSpMkLst>
            <pc:docMk/>
            <pc:sldMk cId="0" sldId="261"/>
            <ac:grpSpMk id="15" creationId="{F6AAA2FF-D56B-7ABC-6EC6-0EA0785FD298}"/>
          </ac:grpSpMkLst>
        </pc:grpChg>
        <pc:cxnChg chg="add mod">
          <ac:chgData name="Rosensohn, Zachary" userId="8af03e42-a3f8-45c3-8f68-54937c81e143" providerId="ADAL" clId="{F02A8474-0837-45D1-8926-15B81E71DCAB}" dt="2025-04-16T15:39:35.323" v="1652" actId="164"/>
          <ac:cxnSpMkLst>
            <pc:docMk/>
            <pc:sldMk cId="0" sldId="261"/>
            <ac:cxnSpMk id="9" creationId="{F60EEC0B-EDC5-CF63-60EB-0AF695713C09}"/>
          </ac:cxnSpMkLst>
        </pc:cxnChg>
        <pc:cxnChg chg="mod">
          <ac:chgData name="Rosensohn, Zachary" userId="8af03e42-a3f8-45c3-8f68-54937c81e143" providerId="ADAL" clId="{F02A8474-0837-45D1-8926-15B81E71DCAB}" dt="2025-04-16T15:39:37.501" v="1653"/>
          <ac:cxnSpMkLst>
            <pc:docMk/>
            <pc:sldMk cId="0" sldId="261"/>
            <ac:cxnSpMk id="14" creationId="{979B978A-FF2D-DAB9-E8C1-E52FF7BAC21F}"/>
          </ac:cxnSpMkLst>
        </pc:cxnChg>
        <pc:cxnChg chg="mod">
          <ac:chgData name="Rosensohn, Zachary" userId="8af03e42-a3f8-45c3-8f68-54937c81e143" providerId="ADAL" clId="{F02A8474-0837-45D1-8926-15B81E71DCAB}" dt="2025-04-16T15:39:41.981" v="1655"/>
          <ac:cxnSpMkLst>
            <pc:docMk/>
            <pc:sldMk cId="0" sldId="261"/>
            <ac:cxnSpMk id="18" creationId="{EF26E852-199B-665C-B398-02189CE1405E}"/>
          </ac:cxnSpMkLst>
        </pc:cxnChg>
      </pc:sldChg>
      <pc:sldChg chg="del">
        <pc:chgData name="Rosensohn, Zachary" userId="8af03e42-a3f8-45c3-8f68-54937c81e143" providerId="ADAL" clId="{F02A8474-0837-45D1-8926-15B81E71DCAB}" dt="2025-04-16T15:14:29.958" v="1493" actId="47"/>
        <pc:sldMkLst>
          <pc:docMk/>
          <pc:sldMk cId="907746028" sldId="261"/>
        </pc:sldMkLst>
      </pc:sldChg>
      <pc:sldChg chg="addSp delSp modSp del mod ord modNotesTx">
        <pc:chgData name="Rosensohn, Zachary" userId="8af03e42-a3f8-45c3-8f68-54937c81e143" providerId="ADAL" clId="{F02A8474-0837-45D1-8926-15B81E71DCAB}" dt="2025-04-16T15:35:32.926" v="1632" actId="47"/>
        <pc:sldMkLst>
          <pc:docMk/>
          <pc:sldMk cId="1718350572" sldId="262"/>
        </pc:sldMkLst>
      </pc:sldChg>
      <pc:sldChg chg="addSp delSp modSp add mod">
        <pc:chgData name="Rosensohn, Zachary" userId="8af03e42-a3f8-45c3-8f68-54937c81e143" providerId="ADAL" clId="{F02A8474-0837-45D1-8926-15B81E71DCAB}" dt="2025-04-25T15:51:13.618" v="4622" actId="27636"/>
        <pc:sldMkLst>
          <pc:docMk/>
          <pc:sldMk cId="0" sldId="263"/>
        </pc:sldMkLst>
        <pc:spChg chg="mod">
          <ac:chgData name="Rosensohn, Zachary" userId="8af03e42-a3f8-45c3-8f68-54937c81e143" providerId="ADAL" clId="{F02A8474-0837-45D1-8926-15B81E71DCAB}" dt="2025-04-25T15:51:13.618" v="4622" actId="27636"/>
          <ac:spMkLst>
            <pc:docMk/>
            <pc:sldMk cId="0" sldId="263"/>
            <ac:spMk id="2" creationId="{00000000-0000-0000-0000-000000000000}"/>
          </ac:spMkLst>
        </pc:spChg>
        <pc:spChg chg="mod">
          <ac:chgData name="Rosensohn, Zachary" userId="8af03e42-a3f8-45c3-8f68-54937c81e143" providerId="ADAL" clId="{F02A8474-0837-45D1-8926-15B81E71DCAB}" dt="2025-04-16T16:00:11.117" v="1969"/>
          <ac:spMkLst>
            <pc:docMk/>
            <pc:sldMk cId="0" sldId="263"/>
            <ac:spMk id="3" creationId="{00000000-0000-0000-0000-000000000000}"/>
          </ac:spMkLst>
        </pc:spChg>
      </pc:sldChg>
      <pc:sldChg chg="del">
        <pc:chgData name="Rosensohn, Zachary" userId="8af03e42-a3f8-45c3-8f68-54937c81e143" providerId="ADAL" clId="{F02A8474-0837-45D1-8926-15B81E71DCAB}" dt="2025-04-16T15:14:29.958" v="1493" actId="47"/>
        <pc:sldMkLst>
          <pc:docMk/>
          <pc:sldMk cId="1964128447" sldId="263"/>
        </pc:sldMkLst>
      </pc:sldChg>
      <pc:sldChg chg="addSp delSp modSp add mod modNotesTx">
        <pc:chgData name="Rosensohn, Zachary" userId="8af03e42-a3f8-45c3-8f68-54937c81e143" providerId="ADAL" clId="{F02A8474-0837-45D1-8926-15B81E71DCAB}" dt="2025-04-25T17:45:58.122" v="4847" actId="20577"/>
        <pc:sldMkLst>
          <pc:docMk/>
          <pc:sldMk cId="0" sldId="264"/>
        </pc:sldMkLst>
        <pc:spChg chg="mod">
          <ac:chgData name="Rosensohn, Zachary" userId="8af03e42-a3f8-45c3-8f68-54937c81e143" providerId="ADAL" clId="{F02A8474-0837-45D1-8926-15B81E71DCAB}" dt="2025-04-16T15:26:15.245" v="1497" actId="27636"/>
          <ac:spMkLst>
            <pc:docMk/>
            <pc:sldMk cId="0" sldId="264"/>
            <ac:spMk id="2" creationId="{00000000-0000-0000-0000-000000000000}"/>
          </ac:spMkLst>
        </pc:spChg>
        <pc:spChg chg="add mod">
          <ac:chgData name="Rosensohn, Zachary" userId="8af03e42-a3f8-45c3-8f68-54937c81e143" providerId="ADAL" clId="{F02A8474-0837-45D1-8926-15B81E71DCAB}" dt="2025-04-25T17:42:05.093" v="4845" actId="207"/>
          <ac:spMkLst>
            <pc:docMk/>
            <pc:sldMk cId="0" sldId="264"/>
            <ac:spMk id="4" creationId="{2C0AABF7-BE1F-55D5-AEE8-BAF6D98A3698}"/>
          </ac:spMkLst>
        </pc:spChg>
        <pc:spChg chg="add mod">
          <ac:chgData name="Rosensohn, Zachary" userId="8af03e42-a3f8-45c3-8f68-54937c81e143" providerId="ADAL" clId="{F02A8474-0837-45D1-8926-15B81E71DCAB}" dt="2025-04-17T14:14:02.008" v="3888" actId="113"/>
          <ac:spMkLst>
            <pc:docMk/>
            <pc:sldMk cId="0" sldId="264"/>
            <ac:spMk id="9" creationId="{17AC209B-F2BD-49EF-EDCB-12EF77A4493E}"/>
          </ac:spMkLst>
        </pc:spChg>
        <pc:spChg chg="add mod">
          <ac:chgData name="Rosensohn, Zachary" userId="8af03e42-a3f8-45c3-8f68-54937c81e143" providerId="ADAL" clId="{F02A8474-0837-45D1-8926-15B81E71DCAB}" dt="2025-04-17T14:14:04.080" v="3889" actId="113"/>
          <ac:spMkLst>
            <pc:docMk/>
            <pc:sldMk cId="0" sldId="264"/>
            <ac:spMk id="10" creationId="{03C2EFB2-0587-85AD-DB2C-6B684A760224}"/>
          </ac:spMkLst>
        </pc:spChg>
      </pc:sldChg>
      <pc:sldChg chg="del">
        <pc:chgData name="Rosensohn, Zachary" userId="8af03e42-a3f8-45c3-8f68-54937c81e143" providerId="ADAL" clId="{F02A8474-0837-45D1-8926-15B81E71DCAB}" dt="2025-04-16T15:14:29.958" v="1493" actId="47"/>
        <pc:sldMkLst>
          <pc:docMk/>
          <pc:sldMk cId="656720663" sldId="264"/>
        </pc:sldMkLst>
      </pc:sldChg>
      <pc:sldChg chg="addSp modSp add mod">
        <pc:chgData name="Rosensohn, Zachary" userId="8af03e42-a3f8-45c3-8f68-54937c81e143" providerId="ADAL" clId="{F02A8474-0837-45D1-8926-15B81E71DCAB}" dt="2025-04-23T18:10:26.802" v="4098" actId="20577"/>
        <pc:sldMkLst>
          <pc:docMk/>
          <pc:sldMk cId="0" sldId="265"/>
        </pc:sldMkLst>
      </pc:sldChg>
      <pc:sldChg chg="del">
        <pc:chgData name="Rosensohn, Zachary" userId="8af03e42-a3f8-45c3-8f68-54937c81e143" providerId="ADAL" clId="{F02A8474-0837-45D1-8926-15B81E71DCAB}" dt="2025-04-16T15:14:29.958" v="1493" actId="47"/>
        <pc:sldMkLst>
          <pc:docMk/>
          <pc:sldMk cId="2688352514" sldId="265"/>
        </pc:sldMkLst>
      </pc:sldChg>
      <pc:sldChg chg="modSp add mod">
        <pc:chgData name="Rosensohn, Zachary" userId="8af03e42-a3f8-45c3-8f68-54937c81e143" providerId="ADAL" clId="{F02A8474-0837-45D1-8926-15B81E71DCAB}" dt="2025-04-16T15:47:01.190" v="1823" actId="20577"/>
        <pc:sldMkLst>
          <pc:docMk/>
          <pc:sldMk cId="0" sldId="266"/>
        </pc:sldMkLst>
      </pc:sldChg>
      <pc:sldChg chg="del">
        <pc:chgData name="Rosensohn, Zachary" userId="8af03e42-a3f8-45c3-8f68-54937c81e143" providerId="ADAL" clId="{F02A8474-0837-45D1-8926-15B81E71DCAB}" dt="2025-04-16T15:14:29.958" v="1493" actId="47"/>
        <pc:sldMkLst>
          <pc:docMk/>
          <pc:sldMk cId="2527132242" sldId="266"/>
        </pc:sldMkLst>
      </pc:sldChg>
      <pc:sldChg chg="add">
        <pc:chgData name="Rosensohn, Zachary" userId="8af03e42-a3f8-45c3-8f68-54937c81e143" providerId="ADAL" clId="{F02A8474-0837-45D1-8926-15B81E71DCAB}" dt="2025-04-16T15:13:48.790" v="1478"/>
        <pc:sldMkLst>
          <pc:docMk/>
          <pc:sldMk cId="1058931752" sldId="267"/>
        </pc:sldMkLst>
      </pc:sldChg>
      <pc:sldChg chg="del">
        <pc:chgData name="Rosensohn, Zachary" userId="8af03e42-a3f8-45c3-8f68-54937c81e143" providerId="ADAL" clId="{F02A8474-0837-45D1-8926-15B81E71DCAB}" dt="2025-04-16T15:13:38.709" v="1477" actId="2696"/>
        <pc:sldMkLst>
          <pc:docMk/>
          <pc:sldMk cId="2169280205" sldId="267"/>
        </pc:sldMkLst>
      </pc:sldChg>
      <pc:sldChg chg="add del">
        <pc:chgData name="Rosensohn, Zachary" userId="8af03e42-a3f8-45c3-8f68-54937c81e143" providerId="ADAL" clId="{F02A8474-0837-45D1-8926-15B81E71DCAB}" dt="2025-04-16T15:09:14.723" v="1260" actId="47"/>
        <pc:sldMkLst>
          <pc:docMk/>
          <pc:sldMk cId="695066836" sldId="268"/>
        </pc:sldMkLst>
      </pc:sldChg>
      <pc:sldChg chg="add del">
        <pc:chgData name="Rosensohn, Zachary" userId="8af03e42-a3f8-45c3-8f68-54937c81e143" providerId="ADAL" clId="{F02A8474-0837-45D1-8926-15B81E71DCAB}" dt="2025-04-16T15:09:14.723" v="1260" actId="47"/>
        <pc:sldMkLst>
          <pc:docMk/>
          <pc:sldMk cId="1423510700" sldId="269"/>
        </pc:sldMkLst>
      </pc:sldChg>
      <pc:sldChg chg="add del">
        <pc:chgData name="Rosensohn, Zachary" userId="8af03e42-a3f8-45c3-8f68-54937c81e143" providerId="ADAL" clId="{F02A8474-0837-45D1-8926-15B81E71DCAB}" dt="2025-04-16T15:09:14.723" v="1260" actId="47"/>
        <pc:sldMkLst>
          <pc:docMk/>
          <pc:sldMk cId="12168496" sldId="270"/>
        </pc:sldMkLst>
      </pc:sldChg>
      <pc:sldChg chg="add del">
        <pc:chgData name="Rosensohn, Zachary" userId="8af03e42-a3f8-45c3-8f68-54937c81e143" providerId="ADAL" clId="{F02A8474-0837-45D1-8926-15B81E71DCAB}" dt="2025-04-16T15:09:14.723" v="1260" actId="47"/>
        <pc:sldMkLst>
          <pc:docMk/>
          <pc:sldMk cId="241608846" sldId="271"/>
        </pc:sldMkLst>
      </pc:sldChg>
      <pc:sldChg chg="add del">
        <pc:chgData name="Rosensohn, Zachary" userId="8af03e42-a3f8-45c3-8f68-54937c81e143" providerId="ADAL" clId="{F02A8474-0837-45D1-8926-15B81E71DCAB}" dt="2025-04-16T15:09:20.576" v="1261" actId="2696"/>
        <pc:sldMkLst>
          <pc:docMk/>
          <pc:sldMk cId="2444654957" sldId="272"/>
        </pc:sldMkLst>
      </pc:sldChg>
      <pc:sldChg chg="add">
        <pc:chgData name="Rosensohn, Zachary" userId="8af03e42-a3f8-45c3-8f68-54937c81e143" providerId="ADAL" clId="{F02A8474-0837-45D1-8926-15B81E71DCAB}" dt="2025-04-16T15:09:34.583" v="1262"/>
        <pc:sldMkLst>
          <pc:docMk/>
          <pc:sldMk cId="2689621293" sldId="272"/>
        </pc:sldMkLst>
      </pc:sldChg>
      <pc:sldChg chg="add">
        <pc:chgData name="Rosensohn, Zachary" userId="8af03e42-a3f8-45c3-8f68-54937c81e143" providerId="ADAL" clId="{F02A8474-0837-45D1-8926-15B81E71DCAB}" dt="2025-04-16T15:09:34.583" v="1262"/>
        <pc:sldMkLst>
          <pc:docMk/>
          <pc:sldMk cId="691073632" sldId="273"/>
        </pc:sldMkLst>
      </pc:sldChg>
      <pc:sldChg chg="add del">
        <pc:chgData name="Rosensohn, Zachary" userId="8af03e42-a3f8-45c3-8f68-54937c81e143" providerId="ADAL" clId="{F02A8474-0837-45D1-8926-15B81E71DCAB}" dt="2025-04-16T15:09:20.576" v="1261" actId="2696"/>
        <pc:sldMkLst>
          <pc:docMk/>
          <pc:sldMk cId="4031806216" sldId="273"/>
        </pc:sldMkLst>
      </pc:sldChg>
      <pc:sldChg chg="del">
        <pc:chgData name="Rosensohn, Zachary" userId="8af03e42-a3f8-45c3-8f68-54937c81e143" providerId="ADAL" clId="{F02A8474-0837-45D1-8926-15B81E71DCAB}" dt="2025-04-16T15:14:29.958" v="1493" actId="47"/>
        <pc:sldMkLst>
          <pc:docMk/>
          <pc:sldMk cId="1640528732" sldId="274"/>
        </pc:sldMkLst>
      </pc:sldChg>
      <pc:sldChg chg="del">
        <pc:chgData name="Rosensohn, Zachary" userId="8af03e42-a3f8-45c3-8f68-54937c81e143" providerId="ADAL" clId="{F02A8474-0837-45D1-8926-15B81E71DCAB}" dt="2025-04-16T15:14:29.958" v="1493" actId="47"/>
        <pc:sldMkLst>
          <pc:docMk/>
          <pc:sldMk cId="3958078256" sldId="275"/>
        </pc:sldMkLst>
      </pc:sldChg>
      <pc:sldChg chg="mod ord modShow">
        <pc:chgData name="Rosensohn, Zachary" userId="8af03e42-a3f8-45c3-8f68-54937c81e143" providerId="ADAL" clId="{F02A8474-0837-45D1-8926-15B81E71DCAB}" dt="2025-04-16T15:03:32.385" v="1199"/>
        <pc:sldMkLst>
          <pc:docMk/>
          <pc:sldMk cId="666092790" sldId="276"/>
        </pc:sldMkLst>
      </pc:sldChg>
      <pc:sldChg chg="mod ord modShow">
        <pc:chgData name="Rosensohn, Zachary" userId="8af03e42-a3f8-45c3-8f68-54937c81e143" providerId="ADAL" clId="{F02A8474-0837-45D1-8926-15B81E71DCAB}" dt="2025-04-16T15:03:32.385" v="1199"/>
        <pc:sldMkLst>
          <pc:docMk/>
          <pc:sldMk cId="3285204510" sldId="277"/>
        </pc:sldMkLst>
      </pc:sldChg>
      <pc:sldChg chg="del">
        <pc:chgData name="Rosensohn, Zachary" userId="8af03e42-a3f8-45c3-8f68-54937c81e143" providerId="ADAL" clId="{F02A8474-0837-45D1-8926-15B81E71DCAB}" dt="2025-04-16T15:14:29.958" v="1493" actId="47"/>
        <pc:sldMkLst>
          <pc:docMk/>
          <pc:sldMk cId="2127958989" sldId="278"/>
        </pc:sldMkLst>
      </pc:sldChg>
      <pc:sldChg chg="del">
        <pc:chgData name="Rosensohn, Zachary" userId="8af03e42-a3f8-45c3-8f68-54937c81e143" providerId="ADAL" clId="{F02A8474-0837-45D1-8926-15B81E71DCAB}" dt="2025-04-16T15:14:29.958" v="1493" actId="47"/>
        <pc:sldMkLst>
          <pc:docMk/>
          <pc:sldMk cId="509758641" sldId="279"/>
        </pc:sldMkLst>
      </pc:sldChg>
      <pc:sldChg chg="del">
        <pc:chgData name="Rosensohn, Zachary" userId="8af03e42-a3f8-45c3-8f68-54937c81e143" providerId="ADAL" clId="{F02A8474-0837-45D1-8926-15B81E71DCAB}" dt="2025-04-16T15:10:10.256" v="1263" actId="2696"/>
        <pc:sldMkLst>
          <pc:docMk/>
          <pc:sldMk cId="1174333964" sldId="280"/>
        </pc:sldMkLst>
      </pc:sldChg>
      <pc:sldChg chg="add">
        <pc:chgData name="Rosensohn, Zachary" userId="8af03e42-a3f8-45c3-8f68-54937c81e143" providerId="ADAL" clId="{F02A8474-0837-45D1-8926-15B81E71DCAB}" dt="2025-04-16T15:10:15.163" v="1264"/>
        <pc:sldMkLst>
          <pc:docMk/>
          <pc:sldMk cId="3950025912" sldId="280"/>
        </pc:sldMkLst>
      </pc:sldChg>
      <pc:sldChg chg="del">
        <pc:chgData name="Rosensohn, Zachary" userId="8af03e42-a3f8-45c3-8f68-54937c81e143" providerId="ADAL" clId="{F02A8474-0837-45D1-8926-15B81E71DCAB}" dt="2025-04-16T15:10:10.256" v="1263" actId="2696"/>
        <pc:sldMkLst>
          <pc:docMk/>
          <pc:sldMk cId="165869342" sldId="281"/>
        </pc:sldMkLst>
      </pc:sldChg>
      <pc:sldChg chg="add">
        <pc:chgData name="Rosensohn, Zachary" userId="8af03e42-a3f8-45c3-8f68-54937c81e143" providerId="ADAL" clId="{F02A8474-0837-45D1-8926-15B81E71DCAB}" dt="2025-04-16T15:10:15.163" v="1264"/>
        <pc:sldMkLst>
          <pc:docMk/>
          <pc:sldMk cId="3094254322" sldId="281"/>
        </pc:sldMkLst>
      </pc:sldChg>
      <pc:sldChg chg="del">
        <pc:chgData name="Rosensohn, Zachary" userId="8af03e42-a3f8-45c3-8f68-54937c81e143" providerId="ADAL" clId="{F02A8474-0837-45D1-8926-15B81E71DCAB}" dt="2025-04-16T15:10:10.256" v="1263" actId="2696"/>
        <pc:sldMkLst>
          <pc:docMk/>
          <pc:sldMk cId="1621798192" sldId="282"/>
        </pc:sldMkLst>
      </pc:sldChg>
      <pc:sldChg chg="add">
        <pc:chgData name="Rosensohn, Zachary" userId="8af03e42-a3f8-45c3-8f68-54937c81e143" providerId="ADAL" clId="{F02A8474-0837-45D1-8926-15B81E71DCAB}" dt="2025-04-16T15:10:15.163" v="1264"/>
        <pc:sldMkLst>
          <pc:docMk/>
          <pc:sldMk cId="2033998006" sldId="282"/>
        </pc:sldMkLst>
      </pc:sldChg>
      <pc:sldChg chg="del">
        <pc:chgData name="Rosensohn, Zachary" userId="8af03e42-a3f8-45c3-8f68-54937c81e143" providerId="ADAL" clId="{F02A8474-0837-45D1-8926-15B81E71DCAB}" dt="2025-04-16T15:10:10.256" v="1263" actId="2696"/>
        <pc:sldMkLst>
          <pc:docMk/>
          <pc:sldMk cId="2158013727" sldId="283"/>
        </pc:sldMkLst>
      </pc:sldChg>
      <pc:sldChg chg="add">
        <pc:chgData name="Rosensohn, Zachary" userId="8af03e42-a3f8-45c3-8f68-54937c81e143" providerId="ADAL" clId="{F02A8474-0837-45D1-8926-15B81E71DCAB}" dt="2025-04-16T15:10:15.163" v="1264"/>
        <pc:sldMkLst>
          <pc:docMk/>
          <pc:sldMk cId="3773474755" sldId="283"/>
        </pc:sldMkLst>
      </pc:sldChg>
      <pc:sldChg chg="del">
        <pc:chgData name="Rosensohn, Zachary" userId="8af03e42-a3f8-45c3-8f68-54937c81e143" providerId="ADAL" clId="{F02A8474-0837-45D1-8926-15B81E71DCAB}" dt="2025-04-16T15:14:29.958" v="1493" actId="47"/>
        <pc:sldMkLst>
          <pc:docMk/>
          <pc:sldMk cId="2388525116" sldId="284"/>
        </pc:sldMkLst>
      </pc:sldChg>
      <pc:sldChg chg="add">
        <pc:chgData name="Rosensohn, Zachary" userId="8af03e42-a3f8-45c3-8f68-54937c81e143" providerId="ADAL" clId="{F02A8474-0837-45D1-8926-15B81E71DCAB}" dt="2025-04-16T14:02:32.152" v="1033"/>
        <pc:sldMkLst>
          <pc:docMk/>
          <pc:sldMk cId="3838681283" sldId="285"/>
        </pc:sldMkLst>
      </pc:sldChg>
      <pc:sldChg chg="add">
        <pc:chgData name="Rosensohn, Zachary" userId="8af03e42-a3f8-45c3-8f68-54937c81e143" providerId="ADAL" clId="{F02A8474-0837-45D1-8926-15B81E71DCAB}" dt="2025-04-16T15:10:15.163" v="1264"/>
        <pc:sldMkLst>
          <pc:docMk/>
          <pc:sldMk cId="1710614476" sldId="286"/>
        </pc:sldMkLst>
      </pc:sldChg>
      <pc:sldChg chg="del">
        <pc:chgData name="Rosensohn, Zachary" userId="8af03e42-a3f8-45c3-8f68-54937c81e143" providerId="ADAL" clId="{F02A8474-0837-45D1-8926-15B81E71DCAB}" dt="2025-04-16T15:10:10.256" v="1263" actId="2696"/>
        <pc:sldMkLst>
          <pc:docMk/>
          <pc:sldMk cId="3988975463" sldId="286"/>
        </pc:sldMkLst>
      </pc:sldChg>
      <pc:sldChg chg="del">
        <pc:chgData name="Rosensohn, Zachary" userId="8af03e42-a3f8-45c3-8f68-54937c81e143" providerId="ADAL" clId="{F02A8474-0837-45D1-8926-15B81E71DCAB}" dt="2025-04-16T15:10:10.256" v="1263" actId="2696"/>
        <pc:sldMkLst>
          <pc:docMk/>
          <pc:sldMk cId="2126209051" sldId="287"/>
        </pc:sldMkLst>
      </pc:sldChg>
      <pc:sldChg chg="add">
        <pc:chgData name="Rosensohn, Zachary" userId="8af03e42-a3f8-45c3-8f68-54937c81e143" providerId="ADAL" clId="{F02A8474-0837-45D1-8926-15B81E71DCAB}" dt="2025-04-16T15:10:15.163" v="1264"/>
        <pc:sldMkLst>
          <pc:docMk/>
          <pc:sldMk cId="3455891437" sldId="287"/>
        </pc:sldMkLst>
      </pc:sldChg>
      <pc:sldChg chg="del">
        <pc:chgData name="Rosensohn, Zachary" userId="8af03e42-a3f8-45c3-8f68-54937c81e143" providerId="ADAL" clId="{F02A8474-0837-45D1-8926-15B81E71DCAB}" dt="2025-04-16T15:10:10.256" v="1263" actId="2696"/>
        <pc:sldMkLst>
          <pc:docMk/>
          <pc:sldMk cId="3985544384" sldId="288"/>
        </pc:sldMkLst>
      </pc:sldChg>
      <pc:sldChg chg="add">
        <pc:chgData name="Rosensohn, Zachary" userId="8af03e42-a3f8-45c3-8f68-54937c81e143" providerId="ADAL" clId="{F02A8474-0837-45D1-8926-15B81E71DCAB}" dt="2025-04-16T15:10:15.163" v="1264"/>
        <pc:sldMkLst>
          <pc:docMk/>
          <pc:sldMk cId="4258126268" sldId="288"/>
        </pc:sldMkLst>
      </pc:sldChg>
      <pc:sldChg chg="del">
        <pc:chgData name="Rosensohn, Zachary" userId="8af03e42-a3f8-45c3-8f68-54937c81e143" providerId="ADAL" clId="{F02A8474-0837-45D1-8926-15B81E71DCAB}" dt="2025-04-16T15:14:29.958" v="1493" actId="47"/>
        <pc:sldMkLst>
          <pc:docMk/>
          <pc:sldMk cId="3104929965" sldId="289"/>
        </pc:sldMkLst>
      </pc:sldChg>
      <pc:sldChg chg="del">
        <pc:chgData name="Rosensohn, Zachary" userId="8af03e42-a3f8-45c3-8f68-54937c81e143" providerId="ADAL" clId="{F02A8474-0837-45D1-8926-15B81E71DCAB}" dt="2025-04-16T15:14:29.958" v="1493" actId="47"/>
        <pc:sldMkLst>
          <pc:docMk/>
          <pc:sldMk cId="3410295214" sldId="290"/>
        </pc:sldMkLst>
      </pc:sldChg>
      <pc:sldChg chg="del">
        <pc:chgData name="Rosensohn, Zachary" userId="8af03e42-a3f8-45c3-8f68-54937c81e143" providerId="ADAL" clId="{F02A8474-0837-45D1-8926-15B81E71DCAB}" dt="2025-04-16T15:14:29.958" v="1493" actId="47"/>
        <pc:sldMkLst>
          <pc:docMk/>
          <pc:sldMk cId="919402422" sldId="291"/>
        </pc:sldMkLst>
      </pc:sldChg>
      <pc:sldChg chg="addSp delSp modSp add mod ord">
        <pc:chgData name="Rosensohn, Zachary" userId="8af03e42-a3f8-45c3-8f68-54937c81e143" providerId="ADAL" clId="{F02A8474-0837-45D1-8926-15B81E71DCAB}" dt="2025-04-16T15:05:35.283" v="1253"/>
        <pc:sldMkLst>
          <pc:docMk/>
          <pc:sldMk cId="2617602711" sldId="292"/>
        </pc:sldMkLst>
      </pc:sldChg>
      <pc:sldChg chg="addSp delSp modSp new mod modClrScheme chgLayout">
        <pc:chgData name="Rosensohn, Zachary" userId="8af03e42-a3f8-45c3-8f68-54937c81e143" providerId="ADAL" clId="{F02A8474-0837-45D1-8926-15B81E71DCAB}" dt="2025-04-23T18:27:21.244" v="4478"/>
        <pc:sldMkLst>
          <pc:docMk/>
          <pc:sldMk cId="2716130557" sldId="293"/>
        </pc:sldMkLst>
      </pc:sldChg>
      <pc:sldChg chg="modSp add mod ord">
        <pc:chgData name="Rosensohn, Zachary" userId="8af03e42-a3f8-45c3-8f68-54937c81e143" providerId="ADAL" clId="{F02A8474-0837-45D1-8926-15B81E71DCAB}" dt="2025-04-16T15:05:35.283" v="1253"/>
        <pc:sldMkLst>
          <pc:docMk/>
          <pc:sldMk cId="1756716276" sldId="294"/>
        </pc:sldMkLst>
      </pc:sldChg>
      <pc:sldChg chg="modSp add mod modAnim">
        <pc:chgData name="Rosensohn, Zachary" userId="8af03e42-a3f8-45c3-8f68-54937c81e143" providerId="ADAL" clId="{F02A8474-0837-45D1-8926-15B81E71DCAB}" dt="2025-04-23T18:27:21.303" v="4479" actId="27636"/>
        <pc:sldMkLst>
          <pc:docMk/>
          <pc:sldMk cId="367314769" sldId="295"/>
        </pc:sldMkLst>
      </pc:sldChg>
      <pc:sldChg chg="modSp add mod ord">
        <pc:chgData name="Rosensohn, Zachary" userId="8af03e42-a3f8-45c3-8f68-54937c81e143" providerId="ADAL" clId="{F02A8474-0837-45D1-8926-15B81E71DCAB}" dt="2025-04-16T13:51:50.099" v="859" actId="20577"/>
        <pc:sldMkLst>
          <pc:docMk/>
          <pc:sldMk cId="1971404641" sldId="296"/>
        </pc:sldMkLst>
      </pc:sldChg>
      <pc:sldChg chg="add">
        <pc:chgData name="Rosensohn, Zachary" userId="8af03e42-a3f8-45c3-8f68-54937c81e143" providerId="ADAL" clId="{F02A8474-0837-45D1-8926-15B81E71DCAB}" dt="2025-04-16T14:02:04.528" v="1031"/>
        <pc:sldMkLst>
          <pc:docMk/>
          <pc:sldMk cId="3817866676" sldId="297"/>
        </pc:sldMkLst>
      </pc:sldChg>
      <pc:sldChg chg="add">
        <pc:chgData name="Rosensohn, Zachary" userId="8af03e42-a3f8-45c3-8f68-54937c81e143" providerId="ADAL" clId="{F02A8474-0837-45D1-8926-15B81E71DCAB}" dt="2025-04-16T14:02:04.528" v="1031"/>
        <pc:sldMkLst>
          <pc:docMk/>
          <pc:sldMk cId="2550828678" sldId="298"/>
        </pc:sldMkLst>
      </pc:sldChg>
      <pc:sldChg chg="add">
        <pc:chgData name="Rosensohn, Zachary" userId="8af03e42-a3f8-45c3-8f68-54937c81e143" providerId="ADAL" clId="{F02A8474-0837-45D1-8926-15B81E71DCAB}" dt="2025-04-16T14:02:04.528" v="1031"/>
        <pc:sldMkLst>
          <pc:docMk/>
          <pc:sldMk cId="2795590879" sldId="299"/>
        </pc:sldMkLst>
      </pc:sldChg>
      <pc:sldChg chg="add">
        <pc:chgData name="Rosensohn, Zachary" userId="8af03e42-a3f8-45c3-8f68-54937c81e143" providerId="ADAL" clId="{F02A8474-0837-45D1-8926-15B81E71DCAB}" dt="2025-04-16T14:02:04.528" v="1031"/>
        <pc:sldMkLst>
          <pc:docMk/>
          <pc:sldMk cId="1429615794" sldId="300"/>
        </pc:sldMkLst>
      </pc:sldChg>
      <pc:sldChg chg="add">
        <pc:chgData name="Rosensohn, Zachary" userId="8af03e42-a3f8-45c3-8f68-54937c81e143" providerId="ADAL" clId="{F02A8474-0837-45D1-8926-15B81E71DCAB}" dt="2025-04-16T14:02:04.528" v="1031"/>
        <pc:sldMkLst>
          <pc:docMk/>
          <pc:sldMk cId="206571369" sldId="301"/>
        </pc:sldMkLst>
      </pc:sldChg>
      <pc:sldChg chg="add">
        <pc:chgData name="Rosensohn, Zachary" userId="8af03e42-a3f8-45c3-8f68-54937c81e143" providerId="ADAL" clId="{F02A8474-0837-45D1-8926-15B81E71DCAB}" dt="2025-04-16T14:02:04.528" v="1031"/>
        <pc:sldMkLst>
          <pc:docMk/>
          <pc:sldMk cId="552804068" sldId="302"/>
        </pc:sldMkLst>
      </pc:sldChg>
      <pc:sldChg chg="add">
        <pc:chgData name="Rosensohn, Zachary" userId="8af03e42-a3f8-45c3-8f68-54937c81e143" providerId="ADAL" clId="{F02A8474-0837-45D1-8926-15B81E71DCAB}" dt="2025-04-16T14:02:04.528" v="1031"/>
        <pc:sldMkLst>
          <pc:docMk/>
          <pc:sldMk cId="2386121077" sldId="303"/>
        </pc:sldMkLst>
      </pc:sldChg>
      <pc:sldChg chg="add">
        <pc:chgData name="Rosensohn, Zachary" userId="8af03e42-a3f8-45c3-8f68-54937c81e143" providerId="ADAL" clId="{F02A8474-0837-45D1-8926-15B81E71DCAB}" dt="2025-04-16T14:02:04.528" v="1031"/>
        <pc:sldMkLst>
          <pc:docMk/>
          <pc:sldMk cId="4278570298" sldId="304"/>
        </pc:sldMkLst>
      </pc:sldChg>
      <pc:sldChg chg="add">
        <pc:chgData name="Rosensohn, Zachary" userId="8af03e42-a3f8-45c3-8f68-54937c81e143" providerId="ADAL" clId="{F02A8474-0837-45D1-8926-15B81E71DCAB}" dt="2025-04-16T14:02:18.901" v="1032"/>
        <pc:sldMkLst>
          <pc:docMk/>
          <pc:sldMk cId="851609830" sldId="305"/>
        </pc:sldMkLst>
      </pc:sldChg>
      <pc:sldChg chg="add ord">
        <pc:chgData name="Rosensohn, Zachary" userId="8af03e42-a3f8-45c3-8f68-54937c81e143" providerId="ADAL" clId="{F02A8474-0837-45D1-8926-15B81E71DCAB}" dt="2025-04-16T14:59:44.051" v="1195"/>
        <pc:sldMkLst>
          <pc:docMk/>
          <pc:sldMk cId="109017896" sldId="306"/>
        </pc:sldMkLst>
      </pc:sldChg>
      <pc:sldChg chg="modSp add mod modNotesTx">
        <pc:chgData name="Rosensohn, Zachary" userId="8af03e42-a3f8-45c3-8f68-54937c81e143" providerId="ADAL" clId="{F02A8474-0837-45D1-8926-15B81E71DCAB}" dt="2025-04-16T14:10:10.626" v="1193" actId="20577"/>
        <pc:sldMkLst>
          <pc:docMk/>
          <pc:sldMk cId="316000419" sldId="307"/>
        </pc:sldMkLst>
      </pc:sldChg>
      <pc:sldChg chg="add">
        <pc:chgData name="Rosensohn, Zachary" userId="8af03e42-a3f8-45c3-8f68-54937c81e143" providerId="ADAL" clId="{F02A8474-0837-45D1-8926-15B81E71DCAB}" dt="2025-04-16T14:02:32.152" v="1033"/>
        <pc:sldMkLst>
          <pc:docMk/>
          <pc:sldMk cId="1748365938" sldId="308"/>
        </pc:sldMkLst>
      </pc:sldChg>
      <pc:sldChg chg="add">
        <pc:chgData name="Rosensohn, Zachary" userId="8af03e42-a3f8-45c3-8f68-54937c81e143" providerId="ADAL" clId="{F02A8474-0837-45D1-8926-15B81E71DCAB}" dt="2025-04-16T14:02:32.152" v="1033"/>
        <pc:sldMkLst>
          <pc:docMk/>
          <pc:sldMk cId="1124466177" sldId="309"/>
        </pc:sldMkLst>
      </pc:sldChg>
      <pc:sldChg chg="add">
        <pc:chgData name="Rosensohn, Zachary" userId="8af03e42-a3f8-45c3-8f68-54937c81e143" providerId="ADAL" clId="{F02A8474-0837-45D1-8926-15B81E71DCAB}" dt="2025-04-16T14:02:32.152" v="1033"/>
        <pc:sldMkLst>
          <pc:docMk/>
          <pc:sldMk cId="1184276324" sldId="310"/>
        </pc:sldMkLst>
      </pc:sldChg>
      <pc:sldChg chg="add">
        <pc:chgData name="Rosensohn, Zachary" userId="8af03e42-a3f8-45c3-8f68-54937c81e143" providerId="ADAL" clId="{F02A8474-0837-45D1-8926-15B81E71DCAB}" dt="2025-04-16T14:02:32.152" v="1033"/>
        <pc:sldMkLst>
          <pc:docMk/>
          <pc:sldMk cId="4207510045" sldId="311"/>
        </pc:sldMkLst>
      </pc:sldChg>
      <pc:sldChg chg="add">
        <pc:chgData name="Rosensohn, Zachary" userId="8af03e42-a3f8-45c3-8f68-54937c81e143" providerId="ADAL" clId="{F02A8474-0837-45D1-8926-15B81E71DCAB}" dt="2025-04-16T14:02:32.152" v="1033"/>
        <pc:sldMkLst>
          <pc:docMk/>
          <pc:sldMk cId="2117352148" sldId="312"/>
        </pc:sldMkLst>
      </pc:sldChg>
      <pc:sldChg chg="add">
        <pc:chgData name="Rosensohn, Zachary" userId="8af03e42-a3f8-45c3-8f68-54937c81e143" providerId="ADAL" clId="{F02A8474-0837-45D1-8926-15B81E71DCAB}" dt="2025-04-16T14:02:32.152" v="1033"/>
        <pc:sldMkLst>
          <pc:docMk/>
          <pc:sldMk cId="1404930297" sldId="313"/>
        </pc:sldMkLst>
      </pc:sldChg>
      <pc:sldChg chg="add modNotesTx">
        <pc:chgData name="Rosensohn, Zachary" userId="8af03e42-a3f8-45c3-8f68-54937c81e143" providerId="ADAL" clId="{F02A8474-0837-45D1-8926-15B81E71DCAB}" dt="2025-04-23T17:31:29.936" v="3990"/>
        <pc:sldMkLst>
          <pc:docMk/>
          <pc:sldMk cId="180037258" sldId="314"/>
        </pc:sldMkLst>
      </pc:sldChg>
      <pc:sldChg chg="add">
        <pc:chgData name="Rosensohn, Zachary" userId="8af03e42-a3f8-45c3-8f68-54937c81e143" providerId="ADAL" clId="{F02A8474-0837-45D1-8926-15B81E71DCAB}" dt="2025-04-16T14:03:10.371" v="1034"/>
        <pc:sldMkLst>
          <pc:docMk/>
          <pc:sldMk cId="2654643947" sldId="315"/>
        </pc:sldMkLst>
      </pc:sldChg>
      <pc:sldChg chg="modSp add del mod">
        <pc:chgData name="Rosensohn, Zachary" userId="8af03e42-a3f8-45c3-8f68-54937c81e143" providerId="ADAL" clId="{F02A8474-0837-45D1-8926-15B81E71DCAB}" dt="2025-04-16T14:05:10.171" v="1053" actId="47"/>
        <pc:sldMkLst>
          <pc:docMk/>
          <pc:sldMk cId="701398589" sldId="316"/>
        </pc:sldMkLst>
      </pc:sldChg>
      <pc:sldChg chg="modSp add mod">
        <pc:chgData name="Rosensohn, Zachary" userId="8af03e42-a3f8-45c3-8f68-54937c81e143" providerId="ADAL" clId="{F02A8474-0837-45D1-8926-15B81E71DCAB}" dt="2025-04-16T14:09:30.534" v="1105" actId="20577"/>
        <pc:sldMkLst>
          <pc:docMk/>
          <pc:sldMk cId="3331297933" sldId="316"/>
        </pc:sldMkLst>
      </pc:sldChg>
      <pc:sldChg chg="modSp add mod ord modNotes">
        <pc:chgData name="Rosensohn, Zachary" userId="8af03e42-a3f8-45c3-8f68-54937c81e143" providerId="ADAL" clId="{F02A8474-0837-45D1-8926-15B81E71DCAB}" dt="2025-04-23T18:27:21.244" v="4478"/>
        <pc:sldMkLst>
          <pc:docMk/>
          <pc:sldMk cId="8679089" sldId="317"/>
        </pc:sldMkLst>
      </pc:sldChg>
      <pc:sldChg chg="modSp add mod ord">
        <pc:chgData name="Rosensohn, Zachary" userId="8af03e42-a3f8-45c3-8f68-54937c81e143" providerId="ADAL" clId="{F02A8474-0837-45D1-8926-15B81E71DCAB}" dt="2025-04-16T15:05:23.544" v="1251" actId="20577"/>
        <pc:sldMkLst>
          <pc:docMk/>
          <pc:sldMk cId="4228186852" sldId="318"/>
        </pc:sldMkLst>
      </pc:sldChg>
      <pc:sldChg chg="modSp add mod">
        <pc:chgData name="Rosensohn, Zachary" userId="8af03e42-a3f8-45c3-8f68-54937c81e143" providerId="ADAL" clId="{F02A8474-0837-45D1-8926-15B81E71DCAB}" dt="2025-04-16T15:10:47.022" v="1316" actId="20577"/>
        <pc:sldMkLst>
          <pc:docMk/>
          <pc:sldMk cId="1517370189" sldId="319"/>
        </pc:sldMkLst>
      </pc:sldChg>
      <pc:sldChg chg="modSp add mod">
        <pc:chgData name="Rosensohn, Zachary" userId="8af03e42-a3f8-45c3-8f68-54937c81e143" providerId="ADAL" clId="{F02A8474-0837-45D1-8926-15B81E71DCAB}" dt="2025-04-16T15:13:59.598" v="1492" actId="20577"/>
        <pc:sldMkLst>
          <pc:docMk/>
          <pc:sldMk cId="2475261309" sldId="320"/>
        </pc:sldMkLst>
      </pc:sldChg>
      <pc:sldChg chg="modSp add del">
        <pc:chgData name="Rosensohn, Zachary" userId="8af03e42-a3f8-45c3-8f68-54937c81e143" providerId="ADAL" clId="{F02A8474-0837-45D1-8926-15B81E71DCAB}" dt="2025-04-16T15:26:19.474" v="1498" actId="2696"/>
        <pc:sldMkLst>
          <pc:docMk/>
          <pc:sldMk cId="1088022729" sldId="321"/>
        </pc:sldMkLst>
      </pc:sldChg>
      <pc:sldChg chg="modSp add modNotesTx">
        <pc:chgData name="Rosensohn, Zachary" userId="8af03e42-a3f8-45c3-8f68-54937c81e143" providerId="ADAL" clId="{F02A8474-0837-45D1-8926-15B81E71DCAB}" dt="2025-04-23T18:14:59.454" v="4132" actId="20577"/>
        <pc:sldMkLst>
          <pc:docMk/>
          <pc:sldMk cId="0" sldId="322"/>
        </pc:sldMkLst>
        <pc:spChg chg="mod">
          <ac:chgData name="Rosensohn, Zachary" userId="8af03e42-a3f8-45c3-8f68-54937c81e143" providerId="ADAL" clId="{F02A8474-0837-45D1-8926-15B81E71DCAB}" dt="2025-04-16T15:26:15.245" v="1497" actId="27636"/>
          <ac:spMkLst>
            <pc:docMk/>
            <pc:sldMk cId="0" sldId="322"/>
            <ac:spMk id="2" creationId="{00000000-0000-0000-0000-000000000000}"/>
          </ac:spMkLst>
        </pc:spChg>
        <pc:spChg chg="mod">
          <ac:chgData name="Rosensohn, Zachary" userId="8af03e42-a3f8-45c3-8f68-54937c81e143" providerId="ADAL" clId="{F02A8474-0837-45D1-8926-15B81E71DCAB}" dt="2025-04-23T18:14:59.454" v="4132" actId="20577"/>
          <ac:spMkLst>
            <pc:docMk/>
            <pc:sldMk cId="0" sldId="322"/>
            <ac:spMk id="3" creationId="{00000000-0000-0000-0000-000000000000}"/>
          </ac:spMkLst>
        </pc:spChg>
      </pc:sldChg>
      <pc:sldChg chg="addSp delSp modSp add mod modNotesTx">
        <pc:chgData name="Rosensohn, Zachary" userId="8af03e42-a3f8-45c3-8f68-54937c81e143" providerId="ADAL" clId="{F02A8474-0837-45D1-8926-15B81E71DCAB}" dt="2025-04-23T17:48:21.271" v="4013" actId="20577"/>
        <pc:sldMkLst>
          <pc:docMk/>
          <pc:sldMk cId="0" sldId="323"/>
        </pc:sldMkLst>
        <pc:spChg chg="mod">
          <ac:chgData name="Rosensohn, Zachary" userId="8af03e42-a3f8-45c3-8f68-54937c81e143" providerId="ADAL" clId="{F02A8474-0837-45D1-8926-15B81E71DCAB}" dt="2025-04-17T14:11:35.797" v="3837" actId="1076"/>
          <ac:spMkLst>
            <pc:docMk/>
            <pc:sldMk cId="0" sldId="323"/>
            <ac:spMk id="2" creationId="{00000000-0000-0000-0000-000000000000}"/>
          </ac:spMkLst>
        </pc:spChg>
        <pc:spChg chg="add mod">
          <ac:chgData name="Rosensohn, Zachary" userId="8af03e42-a3f8-45c3-8f68-54937c81e143" providerId="ADAL" clId="{F02A8474-0837-45D1-8926-15B81E71DCAB}" dt="2025-04-17T14:50:36.996" v="3970" actId="208"/>
          <ac:spMkLst>
            <pc:docMk/>
            <pc:sldMk cId="0" sldId="323"/>
            <ac:spMk id="15" creationId="{1CBC6C05-1AD3-8AC4-3B5E-23E33168D07F}"/>
          </ac:spMkLst>
        </pc:spChg>
        <pc:spChg chg="add mod">
          <ac:chgData name="Rosensohn, Zachary" userId="8af03e42-a3f8-45c3-8f68-54937c81e143" providerId="ADAL" clId="{F02A8474-0837-45D1-8926-15B81E71DCAB}" dt="2025-04-17T14:50:44.342" v="3974" actId="208"/>
          <ac:spMkLst>
            <pc:docMk/>
            <pc:sldMk cId="0" sldId="323"/>
            <ac:spMk id="16" creationId="{CEAD96E6-CF25-99A2-E4A2-518228791C29}"/>
          </ac:spMkLst>
        </pc:spChg>
        <pc:spChg chg="add mod">
          <ac:chgData name="Rosensohn, Zachary" userId="8af03e42-a3f8-45c3-8f68-54937c81e143" providerId="ADAL" clId="{F02A8474-0837-45D1-8926-15B81E71DCAB}" dt="2025-04-17T14:50:09.073" v="3967" actId="1037"/>
          <ac:spMkLst>
            <pc:docMk/>
            <pc:sldMk cId="0" sldId="323"/>
            <ac:spMk id="17" creationId="{01A7E47E-5C90-8696-86FB-6157330EBE88}"/>
          </ac:spMkLst>
        </pc:spChg>
        <pc:spChg chg="add mod">
          <ac:chgData name="Rosensohn, Zachary" userId="8af03e42-a3f8-45c3-8f68-54937c81e143" providerId="ADAL" clId="{F02A8474-0837-45D1-8926-15B81E71DCAB}" dt="2025-04-17T14:50:09.073" v="3967" actId="1037"/>
          <ac:spMkLst>
            <pc:docMk/>
            <pc:sldMk cId="0" sldId="323"/>
            <ac:spMk id="18" creationId="{03C7C0E5-865B-BE03-3332-EDC8EB4362F9}"/>
          </ac:spMkLst>
        </pc:spChg>
        <pc:spChg chg="add mod">
          <ac:chgData name="Rosensohn, Zachary" userId="8af03e42-a3f8-45c3-8f68-54937c81e143" providerId="ADAL" clId="{F02A8474-0837-45D1-8926-15B81E71DCAB}" dt="2025-04-17T14:50:41.326" v="3972" actId="208"/>
          <ac:spMkLst>
            <pc:docMk/>
            <pc:sldMk cId="0" sldId="323"/>
            <ac:spMk id="19" creationId="{E936920C-938D-3C11-5588-CF625C4EBF95}"/>
          </ac:spMkLst>
        </pc:spChg>
        <pc:spChg chg="add mod">
          <ac:chgData name="Rosensohn, Zachary" userId="8af03e42-a3f8-45c3-8f68-54937c81e143" providerId="ADAL" clId="{F02A8474-0837-45D1-8926-15B81E71DCAB}" dt="2025-04-17T14:11:48.991" v="3838" actId="1076"/>
          <ac:spMkLst>
            <pc:docMk/>
            <pc:sldMk cId="0" sldId="323"/>
            <ac:spMk id="20" creationId="{AE511AD7-906F-A3CF-C6B7-FB28A4D199CA}"/>
          </ac:spMkLst>
        </pc:spChg>
        <pc:spChg chg="mod">
          <ac:chgData name="Rosensohn, Zachary" userId="8af03e42-a3f8-45c3-8f68-54937c81e143" providerId="ADAL" clId="{F02A8474-0837-45D1-8926-15B81E71DCAB}" dt="2025-04-17T14:51:06.167" v="3977" actId="208"/>
          <ac:spMkLst>
            <pc:docMk/>
            <pc:sldMk cId="0" sldId="323"/>
            <ac:spMk id="27" creationId="{712DD674-885D-ECA8-454C-5C4F5DAFF6B7}"/>
          </ac:spMkLst>
        </pc:spChg>
        <pc:spChg chg="mod">
          <ac:chgData name="Rosensohn, Zachary" userId="8af03e42-a3f8-45c3-8f68-54937c81e143" providerId="ADAL" clId="{F02A8474-0837-45D1-8926-15B81E71DCAB}" dt="2025-04-17T14:50:09.073" v="3967" actId="1037"/>
          <ac:spMkLst>
            <pc:docMk/>
            <pc:sldMk cId="0" sldId="323"/>
            <ac:spMk id="28" creationId="{17663005-539D-510A-DFEC-1051171783B8}"/>
          </ac:spMkLst>
        </pc:spChg>
        <pc:spChg chg="mod">
          <ac:chgData name="Rosensohn, Zachary" userId="8af03e42-a3f8-45c3-8f68-54937c81e143" providerId="ADAL" clId="{F02A8474-0837-45D1-8926-15B81E71DCAB}" dt="2025-04-17T14:51:13.516" v="3981" actId="207"/>
          <ac:spMkLst>
            <pc:docMk/>
            <pc:sldMk cId="0" sldId="323"/>
            <ac:spMk id="30" creationId="{9294951E-1AD7-FD76-66F3-7252412FDD51}"/>
          </ac:spMkLst>
        </pc:spChg>
        <pc:spChg chg="mod">
          <ac:chgData name="Rosensohn, Zachary" userId="8af03e42-a3f8-45c3-8f68-54937c81e143" providerId="ADAL" clId="{F02A8474-0837-45D1-8926-15B81E71DCAB}" dt="2025-04-17T14:50:09.073" v="3967" actId="1037"/>
          <ac:spMkLst>
            <pc:docMk/>
            <pc:sldMk cId="0" sldId="323"/>
            <ac:spMk id="31" creationId="{B7C02633-BC09-DFDA-AE77-2C93989CB864}"/>
          </ac:spMkLst>
        </pc:spChg>
        <pc:spChg chg="mod">
          <ac:chgData name="Rosensohn, Zachary" userId="8af03e42-a3f8-45c3-8f68-54937c81e143" providerId="ADAL" clId="{F02A8474-0837-45D1-8926-15B81E71DCAB}" dt="2025-04-17T14:51:09.978" v="3979" actId="208"/>
          <ac:spMkLst>
            <pc:docMk/>
            <pc:sldMk cId="0" sldId="323"/>
            <ac:spMk id="33" creationId="{D5B139D4-C4A5-3C45-037B-7CF069C5F353}"/>
          </ac:spMkLst>
        </pc:spChg>
        <pc:spChg chg="mod">
          <ac:chgData name="Rosensohn, Zachary" userId="8af03e42-a3f8-45c3-8f68-54937c81e143" providerId="ADAL" clId="{F02A8474-0837-45D1-8926-15B81E71DCAB}" dt="2025-04-17T14:49:57.881" v="3955" actId="1037"/>
          <ac:spMkLst>
            <pc:docMk/>
            <pc:sldMk cId="0" sldId="323"/>
            <ac:spMk id="34" creationId="{566D9E3A-8945-2CD2-8F45-0FA7B45421A5}"/>
          </ac:spMkLst>
        </pc:spChg>
        <pc:spChg chg="add mod ord">
          <ac:chgData name="Rosensohn, Zachary" userId="8af03e42-a3f8-45c3-8f68-54937c81e143" providerId="ADAL" clId="{F02A8474-0837-45D1-8926-15B81E71DCAB}" dt="2025-04-17T14:49:57.881" v="3955" actId="1037"/>
          <ac:spMkLst>
            <pc:docMk/>
            <pc:sldMk cId="0" sldId="323"/>
            <ac:spMk id="36" creationId="{2B95E0C5-D127-8051-4CA7-84D37A479E9E}"/>
          </ac:spMkLst>
        </pc:spChg>
        <pc:spChg chg="mod topLvl">
          <ac:chgData name="Rosensohn, Zachary" userId="8af03e42-a3f8-45c3-8f68-54937c81e143" providerId="ADAL" clId="{F02A8474-0837-45D1-8926-15B81E71DCAB}" dt="2025-04-17T14:50:09.073" v="3967" actId="1037"/>
          <ac:spMkLst>
            <pc:docMk/>
            <pc:sldMk cId="0" sldId="323"/>
            <ac:spMk id="48" creationId="{34AA2CA8-65BF-ADAD-C69F-3009D639AB09}"/>
          </ac:spMkLst>
        </pc:spChg>
        <pc:spChg chg="add mod">
          <ac:chgData name="Rosensohn, Zachary" userId="8af03e42-a3f8-45c3-8f68-54937c81e143" providerId="ADAL" clId="{F02A8474-0837-45D1-8926-15B81E71DCAB}" dt="2025-04-17T14:12:42.895" v="3860" actId="14100"/>
          <ac:spMkLst>
            <pc:docMk/>
            <pc:sldMk cId="0" sldId="323"/>
            <ac:spMk id="2048" creationId="{755004E5-383B-75C9-7B78-560CFAA13490}"/>
          </ac:spMkLst>
        </pc:spChg>
        <pc:spChg chg="add mod">
          <ac:chgData name="Rosensohn, Zachary" userId="8af03e42-a3f8-45c3-8f68-54937c81e143" providerId="ADAL" clId="{F02A8474-0837-45D1-8926-15B81E71DCAB}" dt="2025-04-17T14:50:09.073" v="3967" actId="1037"/>
          <ac:spMkLst>
            <pc:docMk/>
            <pc:sldMk cId="0" sldId="323"/>
            <ac:spMk id="2049" creationId="{07B66BBD-14CD-BCE4-AA4E-99D69FEA58AE}"/>
          </ac:spMkLst>
        </pc:spChg>
        <pc:grpChg chg="add mod">
          <ac:chgData name="Rosensohn, Zachary" userId="8af03e42-a3f8-45c3-8f68-54937c81e143" providerId="ADAL" clId="{F02A8474-0837-45D1-8926-15B81E71DCAB}" dt="2025-04-17T14:03:02.597" v="3738" actId="1037"/>
          <ac:grpSpMkLst>
            <pc:docMk/>
            <pc:sldMk cId="0" sldId="323"/>
            <ac:grpSpMk id="23" creationId="{8F46CACE-0038-E18A-85EC-83786EF2EB87}"/>
          </ac:grpSpMkLst>
        </pc:grpChg>
        <pc:grpChg chg="add mod">
          <ac:chgData name="Rosensohn, Zachary" userId="8af03e42-a3f8-45c3-8f68-54937c81e143" providerId="ADAL" clId="{F02A8474-0837-45D1-8926-15B81E71DCAB}" dt="2025-04-17T14:03:02.597" v="3738" actId="1037"/>
          <ac:grpSpMkLst>
            <pc:docMk/>
            <pc:sldMk cId="0" sldId="323"/>
            <ac:grpSpMk id="24" creationId="{720FEF43-8A14-5C02-A308-E1B7E667F313}"/>
          </ac:grpSpMkLst>
        </pc:grpChg>
        <pc:grpChg chg="add mod">
          <ac:chgData name="Rosensohn, Zachary" userId="8af03e42-a3f8-45c3-8f68-54937c81e143" providerId="ADAL" clId="{F02A8474-0837-45D1-8926-15B81E71DCAB}" dt="2025-04-17T14:03:02.597" v="3738" actId="1037"/>
          <ac:grpSpMkLst>
            <pc:docMk/>
            <pc:sldMk cId="0" sldId="323"/>
            <ac:grpSpMk id="25" creationId="{43AA7310-545A-6F8B-737D-6CD28BF4C030}"/>
          </ac:grpSpMkLst>
        </pc:grpChg>
        <pc:grpChg chg="add mod">
          <ac:chgData name="Rosensohn, Zachary" userId="8af03e42-a3f8-45c3-8f68-54937c81e143" providerId="ADAL" clId="{F02A8474-0837-45D1-8926-15B81E71DCAB}" dt="2025-04-17T14:49:55.077" v="3948" actId="1038"/>
          <ac:grpSpMkLst>
            <pc:docMk/>
            <pc:sldMk cId="0" sldId="323"/>
            <ac:grpSpMk id="26" creationId="{FDB50ACB-60A1-8A4B-FC54-CF2B98BAE536}"/>
          </ac:grpSpMkLst>
        </pc:grpChg>
        <pc:grpChg chg="add mod">
          <ac:chgData name="Rosensohn, Zachary" userId="8af03e42-a3f8-45c3-8f68-54937c81e143" providerId="ADAL" clId="{F02A8474-0837-45D1-8926-15B81E71DCAB}" dt="2025-04-17T14:49:55.077" v="3948" actId="1038"/>
          <ac:grpSpMkLst>
            <pc:docMk/>
            <pc:sldMk cId="0" sldId="323"/>
            <ac:grpSpMk id="29" creationId="{2591F036-A13D-AE2A-011B-8C93E652A726}"/>
          </ac:grpSpMkLst>
        </pc:grpChg>
        <pc:grpChg chg="add mod">
          <ac:chgData name="Rosensohn, Zachary" userId="8af03e42-a3f8-45c3-8f68-54937c81e143" providerId="ADAL" clId="{F02A8474-0837-45D1-8926-15B81E71DCAB}" dt="2025-04-17T14:49:55.077" v="3948" actId="1038"/>
          <ac:grpSpMkLst>
            <pc:docMk/>
            <pc:sldMk cId="0" sldId="323"/>
            <ac:grpSpMk id="32" creationId="{8E08BE8B-2B16-6101-BFF2-5ECCA27E0DB5}"/>
          </ac:grpSpMkLst>
        </pc:grpChg>
        <pc:grpChg chg="add mod">
          <ac:chgData name="Rosensohn, Zachary" userId="8af03e42-a3f8-45c3-8f68-54937c81e143" providerId="ADAL" clId="{F02A8474-0837-45D1-8926-15B81E71DCAB}" dt="2025-04-17T14:49:57.881" v="3955" actId="1037"/>
          <ac:grpSpMkLst>
            <pc:docMk/>
            <pc:sldMk cId="0" sldId="323"/>
            <ac:grpSpMk id="37" creationId="{12868859-CC27-8198-0897-4B8C8605D811}"/>
          </ac:grpSpMkLst>
        </pc:grpChg>
        <pc:picChg chg="add mod ord topLvl">
          <ac:chgData name="Rosensohn, Zachary" userId="8af03e42-a3f8-45c3-8f68-54937c81e143" providerId="ADAL" clId="{F02A8474-0837-45D1-8926-15B81E71DCAB}" dt="2025-04-17T14:49:09.752" v="3938" actId="1035"/>
          <ac:picMkLst>
            <pc:docMk/>
            <pc:sldMk cId="0" sldId="323"/>
            <ac:picMk id="9" creationId="{42AF3473-5C3C-6C0E-1004-5D5BB2E4C4C6}"/>
          </ac:picMkLst>
        </pc:picChg>
        <pc:picChg chg="add mod topLvl">
          <ac:chgData name="Rosensohn, Zachary" userId="8af03e42-a3f8-45c3-8f68-54937c81e143" providerId="ADAL" clId="{F02A8474-0837-45D1-8926-15B81E71DCAB}" dt="2025-04-17T14:49:03.361" v="3927" actId="1076"/>
          <ac:picMkLst>
            <pc:docMk/>
            <pc:sldMk cId="0" sldId="323"/>
            <ac:picMk id="10" creationId="{CCA43083-64B5-08EC-FD7F-992116EFBF12}"/>
          </ac:picMkLst>
        </pc:picChg>
        <pc:picChg chg="add mod topLvl">
          <ac:chgData name="Rosensohn, Zachary" userId="8af03e42-a3f8-45c3-8f68-54937c81e143" providerId="ADAL" clId="{F02A8474-0837-45D1-8926-15B81E71DCAB}" dt="2025-04-17T14:49:04.910" v="3928" actId="1076"/>
          <ac:picMkLst>
            <pc:docMk/>
            <pc:sldMk cId="0" sldId="323"/>
            <ac:picMk id="11" creationId="{AA3421C4-7366-1262-420F-5156F7688430}"/>
          </ac:picMkLst>
        </pc:picChg>
        <pc:picChg chg="add mod topLvl">
          <ac:chgData name="Rosensohn, Zachary" userId="8af03e42-a3f8-45c3-8f68-54937c81e143" providerId="ADAL" clId="{F02A8474-0837-45D1-8926-15B81E71DCAB}" dt="2025-04-17T14:49:00.152" v="3926" actId="1076"/>
          <ac:picMkLst>
            <pc:docMk/>
            <pc:sldMk cId="0" sldId="323"/>
            <ac:picMk id="12" creationId="{A4E6ED3E-3EE3-9512-49BF-8B7F6C5366F3}"/>
          </ac:picMkLst>
        </pc:picChg>
        <pc:picChg chg="add mod topLvl">
          <ac:chgData name="Rosensohn, Zachary" userId="8af03e42-a3f8-45c3-8f68-54937c81e143" providerId="ADAL" clId="{F02A8474-0837-45D1-8926-15B81E71DCAB}" dt="2025-04-17T14:48:15.433" v="3916" actId="1076"/>
          <ac:picMkLst>
            <pc:docMk/>
            <pc:sldMk cId="0" sldId="323"/>
            <ac:picMk id="13" creationId="{554EB511-FD9D-93DF-1F18-E99788344CF8}"/>
          </ac:picMkLst>
        </pc:picChg>
        <pc:picChg chg="add mod topLvl">
          <ac:chgData name="Rosensohn, Zachary" userId="8af03e42-a3f8-45c3-8f68-54937c81e143" providerId="ADAL" clId="{F02A8474-0837-45D1-8926-15B81E71DCAB}" dt="2025-04-17T14:48:48.271" v="3925" actId="1076"/>
          <ac:picMkLst>
            <pc:docMk/>
            <pc:sldMk cId="0" sldId="323"/>
            <ac:picMk id="14" creationId="{A225C311-F475-E4A7-E78B-5C24287D7BE6}"/>
          </ac:picMkLst>
        </pc:picChg>
        <pc:picChg chg="add mod">
          <ac:chgData name="Rosensohn, Zachary" userId="8af03e42-a3f8-45c3-8f68-54937c81e143" providerId="ADAL" clId="{F02A8474-0837-45D1-8926-15B81E71DCAB}" dt="2025-04-17T14:49:57.881" v="3955" actId="1037"/>
          <ac:picMkLst>
            <pc:docMk/>
            <pc:sldMk cId="0" sldId="323"/>
            <ac:picMk id="2050" creationId="{E3592607-604E-8A9F-0D98-1F4393BF06E2}"/>
          </ac:picMkLst>
        </pc:picChg>
        <pc:picChg chg="add mod">
          <ac:chgData name="Rosensohn, Zachary" userId="8af03e42-a3f8-45c3-8f68-54937c81e143" providerId="ADAL" clId="{F02A8474-0837-45D1-8926-15B81E71DCAB}" dt="2025-04-17T14:48:43.913" v="3924" actId="1076"/>
          <ac:picMkLst>
            <pc:docMk/>
            <pc:sldMk cId="0" sldId="323"/>
            <ac:picMk id="2054" creationId="{2F60DEAD-E9B8-26A1-0DB2-AAFF38F514CB}"/>
          </ac:picMkLst>
        </pc:picChg>
        <pc:cxnChg chg="add mod">
          <ac:chgData name="Rosensohn, Zachary" userId="8af03e42-a3f8-45c3-8f68-54937c81e143" providerId="ADAL" clId="{F02A8474-0837-45D1-8926-15B81E71DCAB}" dt="2025-04-17T14:49:55.077" v="3948" actId="1038"/>
          <ac:cxnSpMkLst>
            <pc:docMk/>
            <pc:sldMk cId="0" sldId="323"/>
            <ac:cxnSpMk id="39" creationId="{1A6C6FFC-A449-181A-95A8-6EE22E5A9141}"/>
          </ac:cxnSpMkLst>
        </pc:cxnChg>
        <pc:cxnChg chg="add mod">
          <ac:chgData name="Rosensohn, Zachary" userId="8af03e42-a3f8-45c3-8f68-54937c81e143" providerId="ADAL" clId="{F02A8474-0837-45D1-8926-15B81E71DCAB}" dt="2025-04-17T14:49:55.077" v="3948" actId="1038"/>
          <ac:cxnSpMkLst>
            <pc:docMk/>
            <pc:sldMk cId="0" sldId="323"/>
            <ac:cxnSpMk id="41" creationId="{2E4952F7-2909-1D5F-F912-60BA86E6FF33}"/>
          </ac:cxnSpMkLst>
        </pc:cxnChg>
        <pc:cxnChg chg="add mod">
          <ac:chgData name="Rosensohn, Zachary" userId="8af03e42-a3f8-45c3-8f68-54937c81e143" providerId="ADAL" clId="{F02A8474-0837-45D1-8926-15B81E71DCAB}" dt="2025-04-17T14:49:55.077" v="3948" actId="1038"/>
          <ac:cxnSpMkLst>
            <pc:docMk/>
            <pc:sldMk cId="0" sldId="323"/>
            <ac:cxnSpMk id="44" creationId="{060C38D1-47F0-4231-90FE-87FB7AE984C5}"/>
          </ac:cxnSpMkLst>
        </pc:cxnChg>
        <pc:cxnChg chg="add mod">
          <ac:chgData name="Rosensohn, Zachary" userId="8af03e42-a3f8-45c3-8f68-54937c81e143" providerId="ADAL" clId="{F02A8474-0837-45D1-8926-15B81E71DCAB}" dt="2025-04-17T14:49:40.305" v="3939" actId="1076"/>
          <ac:cxnSpMkLst>
            <pc:docMk/>
            <pc:sldMk cId="0" sldId="323"/>
            <ac:cxnSpMk id="50" creationId="{90992095-EED7-FB08-6D79-D1477524E67C}"/>
          </ac:cxnSpMkLst>
        </pc:cxnChg>
        <pc:cxnChg chg="add mod">
          <ac:chgData name="Rosensohn, Zachary" userId="8af03e42-a3f8-45c3-8f68-54937c81e143" providerId="ADAL" clId="{F02A8474-0837-45D1-8926-15B81E71DCAB}" dt="2025-04-17T14:49:40.305" v="3939" actId="1076"/>
          <ac:cxnSpMkLst>
            <pc:docMk/>
            <pc:sldMk cId="0" sldId="323"/>
            <ac:cxnSpMk id="53" creationId="{1C0F9FAE-BADE-900A-4EDE-55E8C3191529}"/>
          </ac:cxnSpMkLst>
        </pc:cxnChg>
        <pc:cxnChg chg="add mod">
          <ac:chgData name="Rosensohn, Zachary" userId="8af03e42-a3f8-45c3-8f68-54937c81e143" providerId="ADAL" clId="{F02A8474-0837-45D1-8926-15B81E71DCAB}" dt="2025-04-17T14:49:40.305" v="3939" actId="1076"/>
          <ac:cxnSpMkLst>
            <pc:docMk/>
            <pc:sldMk cId="0" sldId="323"/>
            <ac:cxnSpMk id="56" creationId="{FF348700-D66B-8357-01C6-D2BE500139B9}"/>
          </ac:cxnSpMkLst>
        </pc:cxnChg>
      </pc:sldChg>
      <pc:sldChg chg="addSp modSp add">
        <pc:chgData name="Rosensohn, Zachary" userId="8af03e42-a3f8-45c3-8f68-54937c81e143" providerId="ADAL" clId="{F02A8474-0837-45D1-8926-15B81E71DCAB}" dt="2025-04-16T15:42:15.968" v="1696"/>
        <pc:sldMkLst>
          <pc:docMk/>
          <pc:sldMk cId="0" sldId="324"/>
        </pc:sldMkLst>
      </pc:sldChg>
      <pc:sldChg chg="modSp add mod">
        <pc:chgData name="Rosensohn, Zachary" userId="8af03e42-a3f8-45c3-8f68-54937c81e143" providerId="ADAL" clId="{F02A8474-0837-45D1-8926-15B81E71DCAB}" dt="2025-04-16T15:46:43.799" v="1819"/>
        <pc:sldMkLst>
          <pc:docMk/>
          <pc:sldMk cId="2712385426" sldId="325"/>
        </pc:sldMkLst>
      </pc:sldChg>
      <pc:sldChg chg="addSp delSp modSp add mod modNotesTx">
        <pc:chgData name="Rosensohn, Zachary" userId="8af03e42-a3f8-45c3-8f68-54937c81e143" providerId="ADAL" clId="{F02A8474-0837-45D1-8926-15B81E71DCAB}" dt="2025-04-17T13:32:04.865" v="3440" actId="1076"/>
        <pc:sldMkLst>
          <pc:docMk/>
          <pc:sldMk cId="2891030598" sldId="326"/>
        </pc:sldMkLst>
        <pc:spChg chg="mod">
          <ac:chgData name="Rosensohn, Zachary" userId="8af03e42-a3f8-45c3-8f68-54937c81e143" providerId="ADAL" clId="{F02A8474-0837-45D1-8926-15B81E71DCAB}" dt="2025-04-17T13:31:56.892" v="3439" actId="27636"/>
          <ac:spMkLst>
            <pc:docMk/>
            <pc:sldMk cId="2891030598" sldId="326"/>
            <ac:spMk id="2" creationId="{C7ED6082-1F62-AB4E-70C9-F4E5786ABEC0}"/>
          </ac:spMkLst>
        </pc:spChg>
        <pc:picChg chg="add mod ord">
          <ac:chgData name="Rosensohn, Zachary" userId="8af03e42-a3f8-45c3-8f68-54937c81e143" providerId="ADAL" clId="{F02A8474-0837-45D1-8926-15B81E71DCAB}" dt="2025-04-17T13:29:37.118" v="3409" actId="1076"/>
          <ac:picMkLst>
            <pc:docMk/>
            <pc:sldMk cId="2891030598" sldId="326"/>
            <ac:picMk id="5" creationId="{0E19FDD2-97C9-5304-59CC-0EC51975AD73}"/>
          </ac:picMkLst>
        </pc:picChg>
        <pc:picChg chg="add mod">
          <ac:chgData name="Rosensohn, Zachary" userId="8af03e42-a3f8-45c3-8f68-54937c81e143" providerId="ADAL" clId="{F02A8474-0837-45D1-8926-15B81E71DCAB}" dt="2025-04-17T13:32:04.865" v="3440" actId="1076"/>
          <ac:picMkLst>
            <pc:docMk/>
            <pc:sldMk cId="2891030598" sldId="326"/>
            <ac:picMk id="1028" creationId="{89CF8B8B-9F32-8219-36D6-810D12BE1B9E}"/>
          </ac:picMkLst>
        </pc:picChg>
      </pc:sldChg>
      <pc:sldChg chg="add">
        <pc:chgData name="Rosensohn, Zachary" userId="8af03e42-a3f8-45c3-8f68-54937c81e143" providerId="ADAL" clId="{F02A8474-0837-45D1-8926-15B81E71DCAB}" dt="2025-04-23T18:08:57.680" v="4024" actId="2890"/>
        <pc:sldMkLst>
          <pc:docMk/>
          <pc:sldMk cId="522226643" sldId="327"/>
        </pc:sldMkLst>
      </pc:sldChg>
      <pc:sldChg chg="addSp delSp modSp add mod modNotesTx">
        <pc:chgData name="Rosensohn, Zachary" userId="8af03e42-a3f8-45c3-8f68-54937c81e143" providerId="ADAL" clId="{F02A8474-0837-45D1-8926-15B81E71DCAB}" dt="2025-04-23T18:26:37.925" v="4477" actId="20577"/>
        <pc:sldMkLst>
          <pc:docMk/>
          <pc:sldMk cId="679473120" sldId="328"/>
        </pc:sldMkLst>
      </pc:sldChg>
      <pc:sldChg chg="addSp delSp modSp mod ord modNotesTx">
        <pc:chgData name="Rosensohn, Zachary" userId="8af03e42-a3f8-45c3-8f68-54937c81e143" providerId="ADAL" clId="{F02A8474-0837-45D1-8926-15B81E71DCAB}" dt="2025-04-25T17:41:29.631" v="4844" actId="20577"/>
        <pc:sldMkLst>
          <pc:docMk/>
          <pc:sldMk cId="3848266199" sldId="329"/>
        </pc:sldMkLst>
        <pc:spChg chg="mod">
          <ac:chgData name="Rosensohn, Zachary" userId="8af03e42-a3f8-45c3-8f68-54937c81e143" providerId="ADAL" clId="{F02A8474-0837-45D1-8926-15B81E71DCAB}" dt="2025-04-25T14:19:00.687" v="4509" actId="20577"/>
          <ac:spMkLst>
            <pc:docMk/>
            <pc:sldMk cId="3848266199" sldId="329"/>
            <ac:spMk id="2" creationId="{C06561C8-DCD6-A20B-074B-4210ED65C836}"/>
          </ac:spMkLst>
        </pc:spChg>
      </pc:sldChg>
      <pc:sldChg chg="addSp modSp mod">
        <pc:chgData name="Rosensohn, Zachary" userId="8af03e42-a3f8-45c3-8f68-54937c81e143" providerId="ADAL" clId="{F02A8474-0837-45D1-8926-15B81E71DCAB}" dt="2025-04-25T15:51:51.235" v="4658" actId="1076"/>
        <pc:sldMkLst>
          <pc:docMk/>
          <pc:sldMk cId="1614732495" sldId="330"/>
        </pc:sldMkLst>
        <pc:picChg chg="add mod">
          <ac:chgData name="Rosensohn, Zachary" userId="8af03e42-a3f8-45c3-8f68-54937c81e143" providerId="ADAL" clId="{F02A8474-0837-45D1-8926-15B81E71DCAB}" dt="2025-04-25T15:51:51.235" v="4658" actId="1076"/>
          <ac:picMkLst>
            <pc:docMk/>
            <pc:sldMk cId="1614732495" sldId="330"/>
            <ac:picMk id="6" creationId="{B84922E6-E03B-757D-EA33-3ABB04100777}"/>
          </ac:picMkLst>
        </pc:picChg>
      </pc:sldChg>
      <pc:sldChg chg="addSp delSp modSp mod">
        <pc:chgData name="Rosensohn, Zachary" userId="8af03e42-a3f8-45c3-8f68-54937c81e143" providerId="ADAL" clId="{F02A8474-0837-45D1-8926-15B81E71DCAB}" dt="2025-04-25T15:53:15.173" v="4701" actId="1037"/>
        <pc:sldMkLst>
          <pc:docMk/>
          <pc:sldMk cId="3551429062" sldId="331"/>
        </pc:sldMkLst>
        <pc:spChg chg="mod">
          <ac:chgData name="Rosensohn, Zachary" userId="8af03e42-a3f8-45c3-8f68-54937c81e143" providerId="ADAL" clId="{F02A8474-0837-45D1-8926-15B81E71DCAB}" dt="2025-04-25T15:53:01.033" v="4682" actId="1076"/>
          <ac:spMkLst>
            <pc:docMk/>
            <pc:sldMk cId="3551429062" sldId="331"/>
            <ac:spMk id="3" creationId="{0C27D6EF-6014-AF36-C4F2-4901C4D0E25A}"/>
          </ac:spMkLst>
        </pc:spChg>
        <pc:grpChg chg="add mod">
          <ac:chgData name="Rosensohn, Zachary" userId="8af03e42-a3f8-45c3-8f68-54937c81e143" providerId="ADAL" clId="{F02A8474-0837-45D1-8926-15B81E71DCAB}" dt="2025-04-25T15:53:15.173" v="4701" actId="1037"/>
          <ac:grpSpMkLst>
            <pc:docMk/>
            <pc:sldMk cId="3551429062" sldId="331"/>
            <ac:grpSpMk id="19" creationId="{C315754D-6B6E-D015-7D0B-521D28FD8135}"/>
          </ac:grpSpMkLst>
        </pc:grpChg>
        <pc:picChg chg="mod topLvl">
          <ac:chgData name="Rosensohn, Zachary" userId="8af03e42-a3f8-45c3-8f68-54937c81e143" providerId="ADAL" clId="{F02A8474-0837-45D1-8926-15B81E71DCAB}" dt="2025-04-25T15:53:15.173" v="4701" actId="1037"/>
          <ac:picMkLst>
            <pc:docMk/>
            <pc:sldMk cId="3551429062" sldId="331"/>
            <ac:picMk id="9" creationId="{F9ED206F-40B5-58BA-B2A3-39AEF2A75875}"/>
          </ac:picMkLst>
        </pc:picChg>
        <pc:picChg chg="add mod">
          <ac:chgData name="Rosensohn, Zachary" userId="8af03e42-a3f8-45c3-8f68-54937c81e143" providerId="ADAL" clId="{F02A8474-0837-45D1-8926-15B81E71DCAB}" dt="2025-04-25T15:53:15.173" v="4701" actId="1037"/>
          <ac:picMkLst>
            <pc:docMk/>
            <pc:sldMk cId="3551429062" sldId="331"/>
            <ac:picMk id="18" creationId="{42E0E0CB-0C60-2614-531D-FC52A28ED0F8}"/>
          </ac:picMkLst>
        </pc:picChg>
      </pc:sldChg>
      <pc:sldChg chg="modSp mod modNotesTx">
        <pc:chgData name="Rosensohn, Zachary" userId="8af03e42-a3f8-45c3-8f68-54937c81e143" providerId="ADAL" clId="{F02A8474-0837-45D1-8926-15B81E71DCAB}" dt="2025-04-25T16:55:42.270" v="4767" actId="20577"/>
        <pc:sldMkLst>
          <pc:docMk/>
          <pc:sldMk cId="2410387691" sldId="332"/>
        </pc:sldMkLst>
        <pc:spChg chg="mod">
          <ac:chgData name="Rosensohn, Zachary" userId="8af03e42-a3f8-45c3-8f68-54937c81e143" providerId="ADAL" clId="{F02A8474-0837-45D1-8926-15B81E71DCAB}" dt="2025-04-25T15:51:32.528" v="4655" actId="20577"/>
          <ac:spMkLst>
            <pc:docMk/>
            <pc:sldMk cId="2410387691" sldId="332"/>
            <ac:spMk id="5" creationId="{922DE092-FBDF-F8C6-DF92-5D1927980B7D}"/>
          </ac:spMkLst>
        </pc:spChg>
      </pc:sldChg>
    </pc:docChg>
  </pc:docChgLst>
  <pc:docChgLst>
    <pc:chgData name="Rosensohn, Zachary" userId="8af03e42-a3f8-45c3-8f68-54937c81e143" providerId="ADAL" clId="{7EE3F537-3985-4F64-A6E8-8D09BBD14796}"/>
    <pc:docChg chg="undo custSel addSld delSld modSld sldOrd modNotesMaster">
      <pc:chgData name="Rosensohn, Zachary" userId="8af03e42-a3f8-45c3-8f68-54937c81e143" providerId="ADAL" clId="{7EE3F537-3985-4F64-A6E8-8D09BBD14796}" dt="2025-04-24T18:00:37.046" v="3224" actId="962"/>
      <pc:docMkLst>
        <pc:docMk/>
      </pc:docMkLst>
      <pc:sldChg chg="modSp mod modNotes modNotesTx">
        <pc:chgData name="Rosensohn, Zachary" userId="8af03e42-a3f8-45c3-8f68-54937c81e143" providerId="ADAL" clId="{7EE3F537-3985-4F64-A6E8-8D09BBD14796}" dt="2025-04-24T14:39:23.859" v="1413"/>
        <pc:sldMkLst>
          <pc:docMk/>
          <pc:sldMk cId="468920337" sldId="256"/>
        </pc:sldMkLst>
        <pc:spChg chg="mod">
          <ac:chgData name="Rosensohn, Zachary" userId="8af03e42-a3f8-45c3-8f68-54937c81e143" providerId="ADAL" clId="{7EE3F537-3985-4F64-A6E8-8D09BBD14796}" dt="2025-04-24T14:39:23.859" v="1413"/>
          <ac:spMkLst>
            <pc:docMk/>
            <pc:sldMk cId="468920337" sldId="256"/>
            <ac:spMk id="2" creationId="{B6BC4711-37FB-1EB8-78A6-1C0D2BD17D92}"/>
          </ac:spMkLst>
        </pc:spChg>
        <pc:spChg chg="mod">
          <ac:chgData name="Rosensohn, Zachary" userId="8af03e42-a3f8-45c3-8f68-54937c81e143" providerId="ADAL" clId="{7EE3F537-3985-4F64-A6E8-8D09BBD14796}" dt="2025-04-24T14:28:09.694" v="1382" actId="20577"/>
          <ac:spMkLst>
            <pc:docMk/>
            <pc:sldMk cId="468920337" sldId="256"/>
            <ac:spMk id="3" creationId="{61B66AE0-5123-8429-C692-392AEBC9A6EA}"/>
          </ac:spMkLst>
        </pc:spChg>
        <pc:picChg chg="mod">
          <ac:chgData name="Rosensohn, Zachary" userId="8af03e42-a3f8-45c3-8f68-54937c81e143" providerId="ADAL" clId="{7EE3F537-3985-4F64-A6E8-8D09BBD14796}" dt="2025-04-24T12:50:53.555" v="16" actId="1037"/>
          <ac:picMkLst>
            <pc:docMk/>
            <pc:sldMk cId="468920337" sldId="256"/>
            <ac:picMk id="1028" creationId="{6CF195AD-1CA1-DB64-DF3D-AEBEFEDCF657}"/>
          </ac:picMkLst>
        </pc:picChg>
      </pc:sldChg>
      <pc:sldChg chg="del modNotes">
        <pc:chgData name="Rosensohn, Zachary" userId="8af03e42-a3f8-45c3-8f68-54937c81e143" providerId="ADAL" clId="{7EE3F537-3985-4F64-A6E8-8D09BBD14796}" dt="2025-04-24T17:55:33.786" v="3217" actId="47"/>
        <pc:sldMkLst>
          <pc:docMk/>
          <pc:sldMk cId="3015293213" sldId="257"/>
        </pc:sldMkLst>
      </pc:sldChg>
      <pc:sldChg chg="modSp mod modNotesTx">
        <pc:chgData name="Rosensohn, Zachary" userId="8af03e42-a3f8-45c3-8f68-54937c81e143" providerId="ADAL" clId="{7EE3F537-3985-4F64-A6E8-8D09BBD14796}" dt="2025-04-24T17:54:39.391" v="3216" actId="20577"/>
        <pc:sldMkLst>
          <pc:docMk/>
          <pc:sldMk cId="0" sldId="258"/>
        </pc:sldMkLst>
        <pc:spChg chg="mod">
          <ac:chgData name="Rosensohn, Zachary" userId="8af03e42-a3f8-45c3-8f68-54937c81e143" providerId="ADAL" clId="{7EE3F537-3985-4F64-A6E8-8D09BBD14796}" dt="2025-04-24T15:03:22.609" v="1590" actId="20577"/>
          <ac:spMkLst>
            <pc:docMk/>
            <pc:sldMk cId="0" sldId="258"/>
            <ac:spMk id="3" creationId="{00000000-0000-0000-0000-000000000000}"/>
          </ac:spMkLst>
        </pc:spChg>
      </pc:sldChg>
      <pc:sldChg chg="modSp mod modNotesTx">
        <pc:chgData name="Rosensohn, Zachary" userId="8af03e42-a3f8-45c3-8f68-54937c81e143" providerId="ADAL" clId="{7EE3F537-3985-4F64-A6E8-8D09BBD14796}" dt="2025-04-24T15:23:39.480" v="2242" actId="20577"/>
        <pc:sldMkLst>
          <pc:docMk/>
          <pc:sldMk cId="0" sldId="259"/>
        </pc:sldMkLst>
        <pc:spChg chg="mod">
          <ac:chgData name="Rosensohn, Zachary" userId="8af03e42-a3f8-45c3-8f68-54937c81e143" providerId="ADAL" clId="{7EE3F537-3985-4F64-A6E8-8D09BBD14796}" dt="2025-04-24T15:23:39.480" v="2242" actId="20577"/>
          <ac:spMkLst>
            <pc:docMk/>
            <pc:sldMk cId="0" sldId="259"/>
            <ac:spMk id="2" creationId="{00000000-0000-0000-0000-000000000000}"/>
          </ac:spMkLst>
        </pc:spChg>
        <pc:spChg chg="mod">
          <ac:chgData name="Rosensohn, Zachary" userId="8af03e42-a3f8-45c3-8f68-54937c81e143" providerId="ADAL" clId="{7EE3F537-3985-4F64-A6E8-8D09BBD14796}" dt="2025-04-24T15:22:59.296" v="2237" actId="21"/>
          <ac:spMkLst>
            <pc:docMk/>
            <pc:sldMk cId="0" sldId="259"/>
            <ac:spMk id="3" creationId="{00000000-0000-0000-0000-000000000000}"/>
          </ac:spMkLst>
        </pc:spChg>
        <pc:spChg chg="mod">
          <ac:chgData name="Rosensohn, Zachary" userId="8af03e42-a3f8-45c3-8f68-54937c81e143" providerId="ADAL" clId="{7EE3F537-3985-4F64-A6E8-8D09BBD14796}" dt="2025-04-24T15:23:27.682" v="2240" actId="1076"/>
          <ac:spMkLst>
            <pc:docMk/>
            <pc:sldMk cId="0" sldId="259"/>
            <ac:spMk id="7" creationId="{4FA4E1B4-C7EF-96EF-CFF7-C255A9A52AF0}"/>
          </ac:spMkLst>
        </pc:spChg>
        <pc:spChg chg="mod">
          <ac:chgData name="Rosensohn, Zachary" userId="8af03e42-a3f8-45c3-8f68-54937c81e143" providerId="ADAL" clId="{7EE3F537-3985-4F64-A6E8-8D09BBD14796}" dt="2025-04-24T15:23:27.682" v="2240" actId="1076"/>
          <ac:spMkLst>
            <pc:docMk/>
            <pc:sldMk cId="0" sldId="259"/>
            <ac:spMk id="10" creationId="{3AC3210B-C08F-7820-B2CA-FC5678BF673D}"/>
          </ac:spMkLst>
        </pc:spChg>
        <pc:spChg chg="mod">
          <ac:chgData name="Rosensohn, Zachary" userId="8af03e42-a3f8-45c3-8f68-54937c81e143" providerId="ADAL" clId="{7EE3F537-3985-4F64-A6E8-8D09BBD14796}" dt="2025-04-24T15:23:27.682" v="2240" actId="1076"/>
          <ac:spMkLst>
            <pc:docMk/>
            <pc:sldMk cId="0" sldId="259"/>
            <ac:spMk id="12" creationId="{9FBD598F-4B13-0087-BEA2-AB6F3D6DAB4D}"/>
          </ac:spMkLst>
        </pc:spChg>
        <pc:spChg chg="mod">
          <ac:chgData name="Rosensohn, Zachary" userId="8af03e42-a3f8-45c3-8f68-54937c81e143" providerId="ADAL" clId="{7EE3F537-3985-4F64-A6E8-8D09BBD14796}" dt="2025-04-24T15:18:22.703" v="2228" actId="20577"/>
          <ac:spMkLst>
            <pc:docMk/>
            <pc:sldMk cId="0" sldId="259"/>
            <ac:spMk id="14" creationId="{2F771063-2EDF-E754-B091-0E221FE995A0}"/>
          </ac:spMkLst>
        </pc:spChg>
        <pc:spChg chg="mod">
          <ac:chgData name="Rosensohn, Zachary" userId="8af03e42-a3f8-45c3-8f68-54937c81e143" providerId="ADAL" clId="{7EE3F537-3985-4F64-A6E8-8D09BBD14796}" dt="2025-04-24T15:23:27.682" v="2240" actId="1076"/>
          <ac:spMkLst>
            <pc:docMk/>
            <pc:sldMk cId="0" sldId="259"/>
            <ac:spMk id="18" creationId="{45909CA9-5CB3-2B8B-246A-81A49629ACBE}"/>
          </ac:spMkLst>
        </pc:spChg>
        <pc:spChg chg="mod">
          <ac:chgData name="Rosensohn, Zachary" userId="8af03e42-a3f8-45c3-8f68-54937c81e143" providerId="ADAL" clId="{7EE3F537-3985-4F64-A6E8-8D09BBD14796}" dt="2025-04-24T15:23:27.682" v="2240" actId="1076"/>
          <ac:spMkLst>
            <pc:docMk/>
            <pc:sldMk cId="0" sldId="259"/>
            <ac:spMk id="20" creationId="{CB4D7727-9E3E-238D-84D0-590110AA55F4}"/>
          </ac:spMkLst>
        </pc:spChg>
        <pc:spChg chg="mod">
          <ac:chgData name="Rosensohn, Zachary" userId="8af03e42-a3f8-45c3-8f68-54937c81e143" providerId="ADAL" clId="{7EE3F537-3985-4F64-A6E8-8D09BBD14796}" dt="2025-04-24T15:23:27.682" v="2240" actId="1076"/>
          <ac:spMkLst>
            <pc:docMk/>
            <pc:sldMk cId="0" sldId="259"/>
            <ac:spMk id="27" creationId="{245678BE-31E3-37A1-9432-03519180A012}"/>
          </ac:spMkLst>
        </pc:spChg>
        <pc:spChg chg="mod">
          <ac:chgData name="Rosensohn, Zachary" userId="8af03e42-a3f8-45c3-8f68-54937c81e143" providerId="ADAL" clId="{7EE3F537-3985-4F64-A6E8-8D09BBD14796}" dt="2025-04-24T15:23:27.682" v="2240" actId="1076"/>
          <ac:spMkLst>
            <pc:docMk/>
            <pc:sldMk cId="0" sldId="259"/>
            <ac:spMk id="29" creationId="{3453D74F-400E-F438-10F2-11D54E9D53A1}"/>
          </ac:spMkLst>
        </pc:spChg>
        <pc:spChg chg="mod">
          <ac:chgData name="Rosensohn, Zachary" userId="8af03e42-a3f8-45c3-8f68-54937c81e143" providerId="ADAL" clId="{7EE3F537-3985-4F64-A6E8-8D09BBD14796}" dt="2025-04-24T15:23:27.682" v="2240" actId="1076"/>
          <ac:spMkLst>
            <pc:docMk/>
            <pc:sldMk cId="0" sldId="259"/>
            <ac:spMk id="32" creationId="{1B343CD2-E1FB-DB07-DE24-2F37F32A036D}"/>
          </ac:spMkLst>
        </pc:spChg>
        <pc:spChg chg="mod">
          <ac:chgData name="Rosensohn, Zachary" userId="8af03e42-a3f8-45c3-8f68-54937c81e143" providerId="ADAL" clId="{7EE3F537-3985-4F64-A6E8-8D09BBD14796}" dt="2025-04-24T15:23:27.682" v="2240" actId="1076"/>
          <ac:spMkLst>
            <pc:docMk/>
            <pc:sldMk cId="0" sldId="259"/>
            <ac:spMk id="37" creationId="{AFDBF513-34E5-123F-1A5A-EC31086839D3}"/>
          </ac:spMkLst>
        </pc:spChg>
        <pc:spChg chg="mod">
          <ac:chgData name="Rosensohn, Zachary" userId="8af03e42-a3f8-45c3-8f68-54937c81e143" providerId="ADAL" clId="{7EE3F537-3985-4F64-A6E8-8D09BBD14796}" dt="2025-04-24T15:23:27.682" v="2240" actId="1076"/>
          <ac:spMkLst>
            <pc:docMk/>
            <pc:sldMk cId="0" sldId="259"/>
            <ac:spMk id="38" creationId="{6604CF99-0A33-EEC3-865B-2BAA166CB67C}"/>
          </ac:spMkLst>
        </pc:spChg>
        <pc:cxnChg chg="mod">
          <ac:chgData name="Rosensohn, Zachary" userId="8af03e42-a3f8-45c3-8f68-54937c81e143" providerId="ADAL" clId="{7EE3F537-3985-4F64-A6E8-8D09BBD14796}" dt="2025-04-24T15:17:46.219" v="2205" actId="14100"/>
          <ac:cxnSpMkLst>
            <pc:docMk/>
            <pc:sldMk cId="0" sldId="259"/>
            <ac:cxnSpMk id="49" creationId="{A3C3F843-5B4B-CCD2-2698-0F7B7A0BF75D}"/>
          </ac:cxnSpMkLst>
        </pc:cxnChg>
      </pc:sldChg>
      <pc:sldChg chg="del">
        <pc:chgData name="Rosensohn, Zachary" userId="8af03e42-a3f8-45c3-8f68-54937c81e143" providerId="ADAL" clId="{7EE3F537-3985-4F64-A6E8-8D09BBD14796}" dt="2025-04-24T17:55:33.786" v="3217" actId="47"/>
        <pc:sldMkLst>
          <pc:docMk/>
          <pc:sldMk cId="824900022" sldId="260"/>
        </pc:sldMkLst>
      </pc:sldChg>
      <pc:sldChg chg="addSp modSp mod">
        <pc:chgData name="Rosensohn, Zachary" userId="8af03e42-a3f8-45c3-8f68-54937c81e143" providerId="ADAL" clId="{7EE3F537-3985-4F64-A6E8-8D09BBD14796}" dt="2025-04-24T17:46:04.722" v="3207"/>
        <pc:sldMkLst>
          <pc:docMk/>
          <pc:sldMk cId="0" sldId="261"/>
        </pc:sldMkLst>
        <pc:spChg chg="mod">
          <ac:chgData name="Rosensohn, Zachary" userId="8af03e42-a3f8-45c3-8f68-54937c81e143" providerId="ADAL" clId="{7EE3F537-3985-4F64-A6E8-8D09BBD14796}" dt="2025-04-24T17:46:04.722" v="3207"/>
          <ac:spMkLst>
            <pc:docMk/>
            <pc:sldMk cId="0" sldId="261"/>
            <ac:spMk id="4" creationId="{39076A31-5834-2AEC-818D-F02F04F66169}"/>
          </ac:spMkLst>
        </pc:spChg>
        <pc:spChg chg="mod">
          <ac:chgData name="Rosensohn, Zachary" userId="8af03e42-a3f8-45c3-8f68-54937c81e143" providerId="ADAL" clId="{7EE3F537-3985-4F64-A6E8-8D09BBD14796}" dt="2025-04-24T15:43:43.092" v="2723" actId="20577"/>
          <ac:spMkLst>
            <pc:docMk/>
            <pc:sldMk cId="0" sldId="261"/>
            <ac:spMk id="5" creationId="{FF7E788C-6607-CC8E-F82B-CD0B59DF2519}"/>
          </ac:spMkLst>
        </pc:spChg>
        <pc:spChg chg="mod">
          <ac:chgData name="Rosensohn, Zachary" userId="8af03e42-a3f8-45c3-8f68-54937c81e143" providerId="ADAL" clId="{7EE3F537-3985-4F64-A6E8-8D09BBD14796}" dt="2025-04-24T15:49:58.816" v="3037" actId="20577"/>
          <ac:spMkLst>
            <pc:docMk/>
            <pc:sldMk cId="0" sldId="261"/>
            <ac:spMk id="6" creationId="{8F84A223-C14E-4DE0-304E-F02997042BA5}"/>
          </ac:spMkLst>
        </pc:spChg>
        <pc:spChg chg="mod">
          <ac:chgData name="Rosensohn, Zachary" userId="8af03e42-a3f8-45c3-8f68-54937c81e143" providerId="ADAL" clId="{7EE3F537-3985-4F64-A6E8-8D09BBD14796}" dt="2025-04-24T15:44:19.242" v="2829" actId="20577"/>
          <ac:spMkLst>
            <pc:docMk/>
            <pc:sldMk cId="0" sldId="261"/>
            <ac:spMk id="7" creationId="{AB29A725-1DC8-4625-FFCD-17A1454945A1}"/>
          </ac:spMkLst>
        </pc:spChg>
        <pc:spChg chg="mod">
          <ac:chgData name="Rosensohn, Zachary" userId="8af03e42-a3f8-45c3-8f68-54937c81e143" providerId="ADAL" clId="{7EE3F537-3985-4F64-A6E8-8D09BBD14796}" dt="2025-04-24T15:40:23.387" v="2518" actId="20577"/>
          <ac:spMkLst>
            <pc:docMk/>
            <pc:sldMk cId="0" sldId="261"/>
            <ac:spMk id="16" creationId="{A6097A74-6144-FF31-2AE5-A782DC1FEE13}"/>
          </ac:spMkLst>
        </pc:spChg>
        <pc:grpChg chg="add mod">
          <ac:chgData name="Rosensohn, Zachary" userId="8af03e42-a3f8-45c3-8f68-54937c81e143" providerId="ADAL" clId="{7EE3F537-3985-4F64-A6E8-8D09BBD14796}" dt="2025-04-24T15:45:48.852" v="2882" actId="14100"/>
          <ac:grpSpMkLst>
            <pc:docMk/>
            <pc:sldMk cId="0" sldId="261"/>
            <ac:grpSpMk id="3" creationId="{44DF7C86-A69E-4202-2E39-05B50111C904}"/>
          </ac:grpSpMkLst>
        </pc:grpChg>
        <pc:cxnChg chg="mod">
          <ac:chgData name="Rosensohn, Zachary" userId="8af03e42-a3f8-45c3-8f68-54937c81e143" providerId="ADAL" clId="{7EE3F537-3985-4F64-A6E8-8D09BBD14796}" dt="2025-04-24T15:44:26.716" v="2830"/>
          <ac:cxnSpMkLst>
            <pc:docMk/>
            <pc:sldMk cId="0" sldId="261"/>
            <ac:cxnSpMk id="8" creationId="{DFDF2DD9-5BD9-0C34-2688-6D9098B1597E}"/>
          </ac:cxnSpMkLst>
        </pc:cxnChg>
      </pc:sldChg>
      <pc:sldChg chg="modSp mod">
        <pc:chgData name="Rosensohn, Zachary" userId="8af03e42-a3f8-45c3-8f68-54937c81e143" providerId="ADAL" clId="{7EE3F537-3985-4F64-A6E8-8D09BBD14796}" dt="2025-04-24T15:59:40.787" v="3206" actId="20577"/>
        <pc:sldMkLst>
          <pc:docMk/>
          <pc:sldMk cId="0" sldId="263"/>
        </pc:sldMkLst>
        <pc:spChg chg="mod">
          <ac:chgData name="Rosensohn, Zachary" userId="8af03e42-a3f8-45c3-8f68-54937c81e143" providerId="ADAL" clId="{7EE3F537-3985-4F64-A6E8-8D09BBD14796}" dt="2025-04-24T15:59:40.787" v="3206" actId="20577"/>
          <ac:spMkLst>
            <pc:docMk/>
            <pc:sldMk cId="0" sldId="263"/>
            <ac:spMk id="2" creationId="{00000000-0000-0000-0000-000000000000}"/>
          </ac:spMkLst>
        </pc:spChg>
        <pc:spChg chg="mod">
          <ac:chgData name="Rosensohn, Zachary" userId="8af03e42-a3f8-45c3-8f68-54937c81e143" providerId="ADAL" clId="{7EE3F537-3985-4F64-A6E8-8D09BBD14796}" dt="2025-04-24T15:58:51.090" v="3127" actId="20577"/>
          <ac:spMkLst>
            <pc:docMk/>
            <pc:sldMk cId="0" sldId="263"/>
            <ac:spMk id="3" creationId="{00000000-0000-0000-0000-000000000000}"/>
          </ac:spMkLst>
        </pc:spChg>
      </pc:sldChg>
      <pc:sldChg chg="modSp ord modNotes">
        <pc:chgData name="Rosensohn, Zachary" userId="8af03e42-a3f8-45c3-8f68-54937c81e143" providerId="ADAL" clId="{7EE3F537-3985-4F64-A6E8-8D09BBD14796}" dt="2025-04-24T15:54:35.313" v="3039"/>
        <pc:sldMkLst>
          <pc:docMk/>
          <pc:sldMk cId="0" sldId="264"/>
        </pc:sldMkLst>
        <pc:spChg chg="mod">
          <ac:chgData name="Rosensohn, Zachary" userId="8af03e42-a3f8-45c3-8f68-54937c81e143" providerId="ADAL" clId="{7EE3F537-3985-4F64-A6E8-8D09BBD14796}" dt="2025-04-24T14:39:10.454" v="1412"/>
          <ac:spMkLst>
            <pc:docMk/>
            <pc:sldMk cId="0" sldId="264"/>
            <ac:spMk id="9" creationId="{17AC209B-F2BD-49EF-EDCB-12EF77A4493E}"/>
          </ac:spMkLst>
        </pc:spChg>
      </pc:sldChg>
      <pc:sldChg chg="addSp modSp del mod ord modNotesTx">
        <pc:chgData name="Rosensohn, Zachary" userId="8af03e42-a3f8-45c3-8f68-54937c81e143" providerId="ADAL" clId="{7EE3F537-3985-4F64-A6E8-8D09BBD14796}" dt="2025-04-24T17:55:33.786" v="3217" actId="47"/>
        <pc:sldMkLst>
          <pc:docMk/>
          <pc:sldMk cId="0" sldId="265"/>
        </pc:sldMkLst>
      </pc:sldChg>
      <pc:sldChg chg="del ord">
        <pc:chgData name="Rosensohn, Zachary" userId="8af03e42-a3f8-45c3-8f68-54937c81e143" providerId="ADAL" clId="{7EE3F537-3985-4F64-A6E8-8D09BBD14796}" dt="2025-04-24T17:55:33.786" v="3217" actId="47"/>
        <pc:sldMkLst>
          <pc:docMk/>
          <pc:sldMk cId="0" sldId="266"/>
        </pc:sldMkLst>
      </pc:sldChg>
      <pc:sldChg chg="del">
        <pc:chgData name="Rosensohn, Zachary" userId="8af03e42-a3f8-45c3-8f68-54937c81e143" providerId="ADAL" clId="{7EE3F537-3985-4F64-A6E8-8D09BBD14796}" dt="2025-04-24T17:55:33.786" v="3217" actId="47"/>
        <pc:sldMkLst>
          <pc:docMk/>
          <pc:sldMk cId="1058931752" sldId="267"/>
        </pc:sldMkLst>
      </pc:sldChg>
      <pc:sldChg chg="del">
        <pc:chgData name="Rosensohn, Zachary" userId="8af03e42-a3f8-45c3-8f68-54937c81e143" providerId="ADAL" clId="{7EE3F537-3985-4F64-A6E8-8D09BBD14796}" dt="2025-04-24T17:55:33.786" v="3217" actId="47"/>
        <pc:sldMkLst>
          <pc:docMk/>
          <pc:sldMk cId="2689621293" sldId="272"/>
        </pc:sldMkLst>
      </pc:sldChg>
      <pc:sldChg chg="del">
        <pc:chgData name="Rosensohn, Zachary" userId="8af03e42-a3f8-45c3-8f68-54937c81e143" providerId="ADAL" clId="{7EE3F537-3985-4F64-A6E8-8D09BBD14796}" dt="2025-04-24T17:55:33.786" v="3217" actId="47"/>
        <pc:sldMkLst>
          <pc:docMk/>
          <pc:sldMk cId="691073632" sldId="273"/>
        </pc:sldMkLst>
      </pc:sldChg>
      <pc:sldChg chg="del">
        <pc:chgData name="Rosensohn, Zachary" userId="8af03e42-a3f8-45c3-8f68-54937c81e143" providerId="ADAL" clId="{7EE3F537-3985-4F64-A6E8-8D09BBD14796}" dt="2025-04-24T17:55:33.786" v="3217" actId="47"/>
        <pc:sldMkLst>
          <pc:docMk/>
          <pc:sldMk cId="666092790" sldId="276"/>
        </pc:sldMkLst>
      </pc:sldChg>
      <pc:sldChg chg="del">
        <pc:chgData name="Rosensohn, Zachary" userId="8af03e42-a3f8-45c3-8f68-54937c81e143" providerId="ADAL" clId="{7EE3F537-3985-4F64-A6E8-8D09BBD14796}" dt="2025-04-24T17:55:33.786" v="3217" actId="47"/>
        <pc:sldMkLst>
          <pc:docMk/>
          <pc:sldMk cId="3285204510" sldId="277"/>
        </pc:sldMkLst>
      </pc:sldChg>
      <pc:sldChg chg="del">
        <pc:chgData name="Rosensohn, Zachary" userId="8af03e42-a3f8-45c3-8f68-54937c81e143" providerId="ADAL" clId="{7EE3F537-3985-4F64-A6E8-8D09BBD14796}" dt="2025-04-24T17:55:33.786" v="3217" actId="47"/>
        <pc:sldMkLst>
          <pc:docMk/>
          <pc:sldMk cId="3950025912" sldId="280"/>
        </pc:sldMkLst>
      </pc:sldChg>
      <pc:sldChg chg="del">
        <pc:chgData name="Rosensohn, Zachary" userId="8af03e42-a3f8-45c3-8f68-54937c81e143" providerId="ADAL" clId="{7EE3F537-3985-4F64-A6E8-8D09BBD14796}" dt="2025-04-24T17:55:33.786" v="3217" actId="47"/>
        <pc:sldMkLst>
          <pc:docMk/>
          <pc:sldMk cId="3094254322" sldId="281"/>
        </pc:sldMkLst>
      </pc:sldChg>
      <pc:sldChg chg="del">
        <pc:chgData name="Rosensohn, Zachary" userId="8af03e42-a3f8-45c3-8f68-54937c81e143" providerId="ADAL" clId="{7EE3F537-3985-4F64-A6E8-8D09BBD14796}" dt="2025-04-24T17:55:33.786" v="3217" actId="47"/>
        <pc:sldMkLst>
          <pc:docMk/>
          <pc:sldMk cId="2033998006" sldId="282"/>
        </pc:sldMkLst>
      </pc:sldChg>
      <pc:sldChg chg="del">
        <pc:chgData name="Rosensohn, Zachary" userId="8af03e42-a3f8-45c3-8f68-54937c81e143" providerId="ADAL" clId="{7EE3F537-3985-4F64-A6E8-8D09BBD14796}" dt="2025-04-24T17:55:33.786" v="3217" actId="47"/>
        <pc:sldMkLst>
          <pc:docMk/>
          <pc:sldMk cId="3773474755" sldId="283"/>
        </pc:sldMkLst>
      </pc:sldChg>
      <pc:sldChg chg="del">
        <pc:chgData name="Rosensohn, Zachary" userId="8af03e42-a3f8-45c3-8f68-54937c81e143" providerId="ADAL" clId="{7EE3F537-3985-4F64-A6E8-8D09BBD14796}" dt="2025-04-24T17:55:33.786" v="3217" actId="47"/>
        <pc:sldMkLst>
          <pc:docMk/>
          <pc:sldMk cId="3838681283" sldId="285"/>
        </pc:sldMkLst>
      </pc:sldChg>
      <pc:sldChg chg="del">
        <pc:chgData name="Rosensohn, Zachary" userId="8af03e42-a3f8-45c3-8f68-54937c81e143" providerId="ADAL" clId="{7EE3F537-3985-4F64-A6E8-8D09BBD14796}" dt="2025-04-24T17:55:33.786" v="3217" actId="47"/>
        <pc:sldMkLst>
          <pc:docMk/>
          <pc:sldMk cId="1710614476" sldId="286"/>
        </pc:sldMkLst>
      </pc:sldChg>
      <pc:sldChg chg="del">
        <pc:chgData name="Rosensohn, Zachary" userId="8af03e42-a3f8-45c3-8f68-54937c81e143" providerId="ADAL" clId="{7EE3F537-3985-4F64-A6E8-8D09BBD14796}" dt="2025-04-24T17:55:33.786" v="3217" actId="47"/>
        <pc:sldMkLst>
          <pc:docMk/>
          <pc:sldMk cId="3455891437" sldId="287"/>
        </pc:sldMkLst>
      </pc:sldChg>
      <pc:sldChg chg="del">
        <pc:chgData name="Rosensohn, Zachary" userId="8af03e42-a3f8-45c3-8f68-54937c81e143" providerId="ADAL" clId="{7EE3F537-3985-4F64-A6E8-8D09BBD14796}" dt="2025-04-24T17:55:33.786" v="3217" actId="47"/>
        <pc:sldMkLst>
          <pc:docMk/>
          <pc:sldMk cId="4258126268" sldId="288"/>
        </pc:sldMkLst>
      </pc:sldChg>
      <pc:sldChg chg="del">
        <pc:chgData name="Rosensohn, Zachary" userId="8af03e42-a3f8-45c3-8f68-54937c81e143" providerId="ADAL" clId="{7EE3F537-3985-4F64-A6E8-8D09BBD14796}" dt="2025-04-24T17:55:33.786" v="3217" actId="47"/>
        <pc:sldMkLst>
          <pc:docMk/>
          <pc:sldMk cId="2617602711" sldId="292"/>
        </pc:sldMkLst>
      </pc:sldChg>
      <pc:sldChg chg="del">
        <pc:chgData name="Rosensohn, Zachary" userId="8af03e42-a3f8-45c3-8f68-54937c81e143" providerId="ADAL" clId="{7EE3F537-3985-4F64-A6E8-8D09BBD14796}" dt="2025-04-24T17:55:33.786" v="3217" actId="47"/>
        <pc:sldMkLst>
          <pc:docMk/>
          <pc:sldMk cId="2716130557" sldId="293"/>
        </pc:sldMkLst>
      </pc:sldChg>
      <pc:sldChg chg="del">
        <pc:chgData name="Rosensohn, Zachary" userId="8af03e42-a3f8-45c3-8f68-54937c81e143" providerId="ADAL" clId="{7EE3F537-3985-4F64-A6E8-8D09BBD14796}" dt="2025-04-24T17:55:33.786" v="3217" actId="47"/>
        <pc:sldMkLst>
          <pc:docMk/>
          <pc:sldMk cId="1756716276" sldId="294"/>
        </pc:sldMkLst>
      </pc:sldChg>
      <pc:sldChg chg="modSp del">
        <pc:chgData name="Rosensohn, Zachary" userId="8af03e42-a3f8-45c3-8f68-54937c81e143" providerId="ADAL" clId="{7EE3F537-3985-4F64-A6E8-8D09BBD14796}" dt="2025-04-24T17:55:33.786" v="3217" actId="47"/>
        <pc:sldMkLst>
          <pc:docMk/>
          <pc:sldMk cId="367314769" sldId="295"/>
        </pc:sldMkLst>
      </pc:sldChg>
      <pc:sldChg chg="del">
        <pc:chgData name="Rosensohn, Zachary" userId="8af03e42-a3f8-45c3-8f68-54937c81e143" providerId="ADAL" clId="{7EE3F537-3985-4F64-A6E8-8D09BBD14796}" dt="2025-04-24T17:55:33.786" v="3217" actId="47"/>
        <pc:sldMkLst>
          <pc:docMk/>
          <pc:sldMk cId="1971404641" sldId="296"/>
        </pc:sldMkLst>
      </pc:sldChg>
      <pc:sldChg chg="del">
        <pc:chgData name="Rosensohn, Zachary" userId="8af03e42-a3f8-45c3-8f68-54937c81e143" providerId="ADAL" clId="{7EE3F537-3985-4F64-A6E8-8D09BBD14796}" dt="2025-04-24T17:55:33.786" v="3217" actId="47"/>
        <pc:sldMkLst>
          <pc:docMk/>
          <pc:sldMk cId="3817866676" sldId="297"/>
        </pc:sldMkLst>
      </pc:sldChg>
      <pc:sldChg chg="del">
        <pc:chgData name="Rosensohn, Zachary" userId="8af03e42-a3f8-45c3-8f68-54937c81e143" providerId="ADAL" clId="{7EE3F537-3985-4F64-A6E8-8D09BBD14796}" dt="2025-04-24T17:55:33.786" v="3217" actId="47"/>
        <pc:sldMkLst>
          <pc:docMk/>
          <pc:sldMk cId="2550828678" sldId="298"/>
        </pc:sldMkLst>
      </pc:sldChg>
      <pc:sldChg chg="del">
        <pc:chgData name="Rosensohn, Zachary" userId="8af03e42-a3f8-45c3-8f68-54937c81e143" providerId="ADAL" clId="{7EE3F537-3985-4F64-A6E8-8D09BBD14796}" dt="2025-04-24T17:55:33.786" v="3217" actId="47"/>
        <pc:sldMkLst>
          <pc:docMk/>
          <pc:sldMk cId="2795590879" sldId="299"/>
        </pc:sldMkLst>
      </pc:sldChg>
      <pc:sldChg chg="del">
        <pc:chgData name="Rosensohn, Zachary" userId="8af03e42-a3f8-45c3-8f68-54937c81e143" providerId="ADAL" clId="{7EE3F537-3985-4F64-A6E8-8D09BBD14796}" dt="2025-04-24T17:55:33.786" v="3217" actId="47"/>
        <pc:sldMkLst>
          <pc:docMk/>
          <pc:sldMk cId="1429615794" sldId="300"/>
        </pc:sldMkLst>
      </pc:sldChg>
      <pc:sldChg chg="del">
        <pc:chgData name="Rosensohn, Zachary" userId="8af03e42-a3f8-45c3-8f68-54937c81e143" providerId="ADAL" clId="{7EE3F537-3985-4F64-A6E8-8D09BBD14796}" dt="2025-04-24T17:55:33.786" v="3217" actId="47"/>
        <pc:sldMkLst>
          <pc:docMk/>
          <pc:sldMk cId="206571369" sldId="301"/>
        </pc:sldMkLst>
      </pc:sldChg>
      <pc:sldChg chg="del">
        <pc:chgData name="Rosensohn, Zachary" userId="8af03e42-a3f8-45c3-8f68-54937c81e143" providerId="ADAL" clId="{7EE3F537-3985-4F64-A6E8-8D09BBD14796}" dt="2025-04-24T17:55:33.786" v="3217" actId="47"/>
        <pc:sldMkLst>
          <pc:docMk/>
          <pc:sldMk cId="552804068" sldId="302"/>
        </pc:sldMkLst>
      </pc:sldChg>
      <pc:sldChg chg="del">
        <pc:chgData name="Rosensohn, Zachary" userId="8af03e42-a3f8-45c3-8f68-54937c81e143" providerId="ADAL" clId="{7EE3F537-3985-4F64-A6E8-8D09BBD14796}" dt="2025-04-24T17:55:33.786" v="3217" actId="47"/>
        <pc:sldMkLst>
          <pc:docMk/>
          <pc:sldMk cId="2386121077" sldId="303"/>
        </pc:sldMkLst>
      </pc:sldChg>
      <pc:sldChg chg="del">
        <pc:chgData name="Rosensohn, Zachary" userId="8af03e42-a3f8-45c3-8f68-54937c81e143" providerId="ADAL" clId="{7EE3F537-3985-4F64-A6E8-8D09BBD14796}" dt="2025-04-24T17:55:33.786" v="3217" actId="47"/>
        <pc:sldMkLst>
          <pc:docMk/>
          <pc:sldMk cId="4278570298" sldId="304"/>
        </pc:sldMkLst>
      </pc:sldChg>
      <pc:sldChg chg="del">
        <pc:chgData name="Rosensohn, Zachary" userId="8af03e42-a3f8-45c3-8f68-54937c81e143" providerId="ADAL" clId="{7EE3F537-3985-4F64-A6E8-8D09BBD14796}" dt="2025-04-24T17:55:33.786" v="3217" actId="47"/>
        <pc:sldMkLst>
          <pc:docMk/>
          <pc:sldMk cId="851609830" sldId="305"/>
        </pc:sldMkLst>
      </pc:sldChg>
      <pc:sldChg chg="del">
        <pc:chgData name="Rosensohn, Zachary" userId="8af03e42-a3f8-45c3-8f68-54937c81e143" providerId="ADAL" clId="{7EE3F537-3985-4F64-A6E8-8D09BBD14796}" dt="2025-04-24T17:55:33.786" v="3217" actId="47"/>
        <pc:sldMkLst>
          <pc:docMk/>
          <pc:sldMk cId="109017896" sldId="306"/>
        </pc:sldMkLst>
      </pc:sldChg>
      <pc:sldChg chg="del">
        <pc:chgData name="Rosensohn, Zachary" userId="8af03e42-a3f8-45c3-8f68-54937c81e143" providerId="ADAL" clId="{7EE3F537-3985-4F64-A6E8-8D09BBD14796}" dt="2025-04-24T17:55:33.786" v="3217" actId="47"/>
        <pc:sldMkLst>
          <pc:docMk/>
          <pc:sldMk cId="316000419" sldId="307"/>
        </pc:sldMkLst>
      </pc:sldChg>
      <pc:sldChg chg="del">
        <pc:chgData name="Rosensohn, Zachary" userId="8af03e42-a3f8-45c3-8f68-54937c81e143" providerId="ADAL" clId="{7EE3F537-3985-4F64-A6E8-8D09BBD14796}" dt="2025-04-24T17:55:33.786" v="3217" actId="47"/>
        <pc:sldMkLst>
          <pc:docMk/>
          <pc:sldMk cId="1748365938" sldId="308"/>
        </pc:sldMkLst>
      </pc:sldChg>
      <pc:sldChg chg="del">
        <pc:chgData name="Rosensohn, Zachary" userId="8af03e42-a3f8-45c3-8f68-54937c81e143" providerId="ADAL" clId="{7EE3F537-3985-4F64-A6E8-8D09BBD14796}" dt="2025-04-24T17:55:33.786" v="3217" actId="47"/>
        <pc:sldMkLst>
          <pc:docMk/>
          <pc:sldMk cId="1124466177" sldId="309"/>
        </pc:sldMkLst>
      </pc:sldChg>
      <pc:sldChg chg="del">
        <pc:chgData name="Rosensohn, Zachary" userId="8af03e42-a3f8-45c3-8f68-54937c81e143" providerId="ADAL" clId="{7EE3F537-3985-4F64-A6E8-8D09BBD14796}" dt="2025-04-24T17:55:33.786" v="3217" actId="47"/>
        <pc:sldMkLst>
          <pc:docMk/>
          <pc:sldMk cId="1184276324" sldId="310"/>
        </pc:sldMkLst>
      </pc:sldChg>
      <pc:sldChg chg="del">
        <pc:chgData name="Rosensohn, Zachary" userId="8af03e42-a3f8-45c3-8f68-54937c81e143" providerId="ADAL" clId="{7EE3F537-3985-4F64-A6E8-8D09BBD14796}" dt="2025-04-24T17:55:33.786" v="3217" actId="47"/>
        <pc:sldMkLst>
          <pc:docMk/>
          <pc:sldMk cId="4207510045" sldId="311"/>
        </pc:sldMkLst>
      </pc:sldChg>
      <pc:sldChg chg="del">
        <pc:chgData name="Rosensohn, Zachary" userId="8af03e42-a3f8-45c3-8f68-54937c81e143" providerId="ADAL" clId="{7EE3F537-3985-4F64-A6E8-8D09BBD14796}" dt="2025-04-24T17:55:33.786" v="3217" actId="47"/>
        <pc:sldMkLst>
          <pc:docMk/>
          <pc:sldMk cId="2117352148" sldId="312"/>
        </pc:sldMkLst>
      </pc:sldChg>
      <pc:sldChg chg="del">
        <pc:chgData name="Rosensohn, Zachary" userId="8af03e42-a3f8-45c3-8f68-54937c81e143" providerId="ADAL" clId="{7EE3F537-3985-4F64-A6E8-8D09BBD14796}" dt="2025-04-24T17:55:33.786" v="3217" actId="47"/>
        <pc:sldMkLst>
          <pc:docMk/>
          <pc:sldMk cId="1404930297" sldId="313"/>
        </pc:sldMkLst>
      </pc:sldChg>
      <pc:sldChg chg="del">
        <pc:chgData name="Rosensohn, Zachary" userId="8af03e42-a3f8-45c3-8f68-54937c81e143" providerId="ADAL" clId="{7EE3F537-3985-4F64-A6E8-8D09BBD14796}" dt="2025-04-24T17:55:33.786" v="3217" actId="47"/>
        <pc:sldMkLst>
          <pc:docMk/>
          <pc:sldMk cId="180037258" sldId="314"/>
        </pc:sldMkLst>
      </pc:sldChg>
      <pc:sldChg chg="del">
        <pc:chgData name="Rosensohn, Zachary" userId="8af03e42-a3f8-45c3-8f68-54937c81e143" providerId="ADAL" clId="{7EE3F537-3985-4F64-A6E8-8D09BBD14796}" dt="2025-04-24T17:55:33.786" v="3217" actId="47"/>
        <pc:sldMkLst>
          <pc:docMk/>
          <pc:sldMk cId="2654643947" sldId="315"/>
        </pc:sldMkLst>
      </pc:sldChg>
      <pc:sldChg chg="del">
        <pc:chgData name="Rosensohn, Zachary" userId="8af03e42-a3f8-45c3-8f68-54937c81e143" providerId="ADAL" clId="{7EE3F537-3985-4F64-A6E8-8D09BBD14796}" dt="2025-04-24T17:55:33.786" v="3217" actId="47"/>
        <pc:sldMkLst>
          <pc:docMk/>
          <pc:sldMk cId="3331297933" sldId="316"/>
        </pc:sldMkLst>
      </pc:sldChg>
      <pc:sldChg chg="del modNotes">
        <pc:chgData name="Rosensohn, Zachary" userId="8af03e42-a3f8-45c3-8f68-54937c81e143" providerId="ADAL" clId="{7EE3F537-3985-4F64-A6E8-8D09BBD14796}" dt="2025-04-24T17:55:33.786" v="3217" actId="47"/>
        <pc:sldMkLst>
          <pc:docMk/>
          <pc:sldMk cId="8679089" sldId="317"/>
        </pc:sldMkLst>
      </pc:sldChg>
      <pc:sldChg chg="del">
        <pc:chgData name="Rosensohn, Zachary" userId="8af03e42-a3f8-45c3-8f68-54937c81e143" providerId="ADAL" clId="{7EE3F537-3985-4F64-A6E8-8D09BBD14796}" dt="2025-04-24T17:55:33.786" v="3217" actId="47"/>
        <pc:sldMkLst>
          <pc:docMk/>
          <pc:sldMk cId="4228186852" sldId="318"/>
        </pc:sldMkLst>
      </pc:sldChg>
      <pc:sldChg chg="del">
        <pc:chgData name="Rosensohn, Zachary" userId="8af03e42-a3f8-45c3-8f68-54937c81e143" providerId="ADAL" clId="{7EE3F537-3985-4F64-A6E8-8D09BBD14796}" dt="2025-04-24T17:55:33.786" v="3217" actId="47"/>
        <pc:sldMkLst>
          <pc:docMk/>
          <pc:sldMk cId="1517370189" sldId="319"/>
        </pc:sldMkLst>
      </pc:sldChg>
      <pc:sldChg chg="del">
        <pc:chgData name="Rosensohn, Zachary" userId="8af03e42-a3f8-45c3-8f68-54937c81e143" providerId="ADAL" clId="{7EE3F537-3985-4F64-A6E8-8D09BBD14796}" dt="2025-04-24T17:55:33.786" v="3217" actId="47"/>
        <pc:sldMkLst>
          <pc:docMk/>
          <pc:sldMk cId="2475261309" sldId="320"/>
        </pc:sldMkLst>
      </pc:sldChg>
      <pc:sldChg chg="modSp mod modNotes">
        <pc:chgData name="Rosensohn, Zachary" userId="8af03e42-a3f8-45c3-8f68-54937c81e143" providerId="ADAL" clId="{7EE3F537-3985-4F64-A6E8-8D09BBD14796}" dt="2025-04-24T14:48:03.560" v="1511" actId="20577"/>
        <pc:sldMkLst>
          <pc:docMk/>
          <pc:sldMk cId="0" sldId="322"/>
        </pc:sldMkLst>
        <pc:spChg chg="mod">
          <ac:chgData name="Rosensohn, Zachary" userId="8af03e42-a3f8-45c3-8f68-54937c81e143" providerId="ADAL" clId="{7EE3F537-3985-4F64-A6E8-8D09BBD14796}" dt="2025-04-24T14:48:03.560" v="1511" actId="20577"/>
          <ac:spMkLst>
            <pc:docMk/>
            <pc:sldMk cId="0" sldId="322"/>
            <ac:spMk id="3" creationId="{00000000-0000-0000-0000-000000000000}"/>
          </ac:spMkLst>
        </pc:spChg>
      </pc:sldChg>
      <pc:sldChg chg="modSp mod modNotesTx">
        <pc:chgData name="Rosensohn, Zachary" userId="8af03e42-a3f8-45c3-8f68-54937c81e143" providerId="ADAL" clId="{7EE3F537-3985-4F64-A6E8-8D09BBD14796}" dt="2025-04-24T17:59:10.108" v="3218" actId="207"/>
        <pc:sldMkLst>
          <pc:docMk/>
          <pc:sldMk cId="0" sldId="323"/>
        </pc:sldMkLst>
        <pc:spChg chg="mod">
          <ac:chgData name="Rosensohn, Zachary" userId="8af03e42-a3f8-45c3-8f68-54937c81e143" providerId="ADAL" clId="{7EE3F537-3985-4F64-A6E8-8D09BBD14796}" dt="2025-04-24T15:33:47.858" v="2366" actId="20577"/>
          <ac:spMkLst>
            <pc:docMk/>
            <pc:sldMk cId="0" sldId="323"/>
            <ac:spMk id="15" creationId="{1CBC6C05-1AD3-8AC4-3B5E-23E33168D07F}"/>
          </ac:spMkLst>
        </pc:spChg>
        <pc:spChg chg="mod">
          <ac:chgData name="Rosensohn, Zachary" userId="8af03e42-a3f8-45c3-8f68-54937c81e143" providerId="ADAL" clId="{7EE3F537-3985-4F64-A6E8-8D09BBD14796}" dt="2025-04-24T15:34:51.442" v="2392" actId="20577"/>
          <ac:spMkLst>
            <pc:docMk/>
            <pc:sldMk cId="0" sldId="323"/>
            <ac:spMk id="19" creationId="{E936920C-938D-3C11-5588-CF625C4EBF95}"/>
          </ac:spMkLst>
        </pc:spChg>
        <pc:spChg chg="mod">
          <ac:chgData name="Rosensohn, Zachary" userId="8af03e42-a3f8-45c3-8f68-54937c81e143" providerId="ADAL" clId="{7EE3F537-3985-4F64-A6E8-8D09BBD14796}" dt="2025-04-24T15:36:52.683" v="2453" actId="20577"/>
          <ac:spMkLst>
            <pc:docMk/>
            <pc:sldMk cId="0" sldId="323"/>
            <ac:spMk id="27" creationId="{712DD674-885D-ECA8-454C-5C4F5DAFF6B7}"/>
          </ac:spMkLst>
        </pc:spChg>
        <pc:spChg chg="mod">
          <ac:chgData name="Rosensohn, Zachary" userId="8af03e42-a3f8-45c3-8f68-54937c81e143" providerId="ADAL" clId="{7EE3F537-3985-4F64-A6E8-8D09BBD14796}" dt="2025-04-24T15:37:19.261" v="2506" actId="20577"/>
          <ac:spMkLst>
            <pc:docMk/>
            <pc:sldMk cId="0" sldId="323"/>
            <ac:spMk id="30" creationId="{9294951E-1AD7-FD76-66F3-7252412FDD51}"/>
          </ac:spMkLst>
        </pc:spChg>
        <pc:spChg chg="mod">
          <ac:chgData name="Rosensohn, Zachary" userId="8af03e42-a3f8-45c3-8f68-54937c81e143" providerId="ADAL" clId="{7EE3F537-3985-4F64-A6E8-8D09BBD14796}" dt="2025-04-24T17:59:10.108" v="3218" actId="207"/>
          <ac:spMkLst>
            <pc:docMk/>
            <pc:sldMk cId="0" sldId="323"/>
            <ac:spMk id="48" creationId="{34AA2CA8-65BF-ADAD-C69F-3009D639AB09}"/>
          </ac:spMkLst>
        </pc:spChg>
      </pc:sldChg>
      <pc:sldChg chg="del ord">
        <pc:chgData name="Rosensohn, Zachary" userId="8af03e42-a3f8-45c3-8f68-54937c81e143" providerId="ADAL" clId="{7EE3F537-3985-4F64-A6E8-8D09BBD14796}" dt="2025-04-24T17:55:33.786" v="3217" actId="47"/>
        <pc:sldMkLst>
          <pc:docMk/>
          <pc:sldMk cId="0" sldId="324"/>
        </pc:sldMkLst>
      </pc:sldChg>
      <pc:sldChg chg="del">
        <pc:chgData name="Rosensohn, Zachary" userId="8af03e42-a3f8-45c3-8f68-54937c81e143" providerId="ADAL" clId="{7EE3F537-3985-4F64-A6E8-8D09BBD14796}" dt="2025-04-24T17:55:33.786" v="3217" actId="47"/>
        <pc:sldMkLst>
          <pc:docMk/>
          <pc:sldMk cId="2712385426" sldId="325"/>
        </pc:sldMkLst>
      </pc:sldChg>
      <pc:sldChg chg="modSp mod modNotesTx">
        <pc:chgData name="Rosensohn, Zachary" userId="8af03e42-a3f8-45c3-8f68-54937c81e143" providerId="ADAL" clId="{7EE3F537-3985-4F64-A6E8-8D09BBD14796}" dt="2025-04-24T18:00:37.046" v="3224" actId="962"/>
        <pc:sldMkLst>
          <pc:docMk/>
          <pc:sldMk cId="2891030598" sldId="326"/>
        </pc:sldMkLst>
        <pc:picChg chg="mod">
          <ac:chgData name="Rosensohn, Zachary" userId="8af03e42-a3f8-45c3-8f68-54937c81e143" providerId="ADAL" clId="{7EE3F537-3985-4F64-A6E8-8D09BBD14796}" dt="2025-04-24T18:00:37.046" v="3224" actId="962"/>
          <ac:picMkLst>
            <pc:docMk/>
            <pc:sldMk cId="2891030598" sldId="326"/>
            <ac:picMk id="5" creationId="{0E19FDD2-97C9-5304-59CC-0EC51975AD73}"/>
          </ac:picMkLst>
        </pc:picChg>
        <pc:picChg chg="mod">
          <ac:chgData name="Rosensohn, Zachary" userId="8af03e42-a3f8-45c3-8f68-54937c81e143" providerId="ADAL" clId="{7EE3F537-3985-4F64-A6E8-8D09BBD14796}" dt="2025-04-24T17:59:40.182" v="3219" actId="962"/>
          <ac:picMkLst>
            <pc:docMk/>
            <pc:sldMk cId="2891030598" sldId="326"/>
            <ac:picMk id="1028" creationId="{89CF8B8B-9F32-8219-36D6-810D12BE1B9E}"/>
          </ac:picMkLst>
        </pc:picChg>
      </pc:sldChg>
      <pc:sldChg chg="del ord">
        <pc:chgData name="Rosensohn, Zachary" userId="8af03e42-a3f8-45c3-8f68-54937c81e143" providerId="ADAL" clId="{7EE3F537-3985-4F64-A6E8-8D09BBD14796}" dt="2025-04-24T17:55:33.786" v="3217" actId="47"/>
        <pc:sldMkLst>
          <pc:docMk/>
          <pc:sldMk cId="522226643" sldId="327"/>
        </pc:sldMkLst>
      </pc:sldChg>
      <pc:sldChg chg="addSp delSp modSp add del mod">
        <pc:chgData name="Rosensohn, Zachary" userId="8af03e42-a3f8-45c3-8f68-54937c81e143" providerId="ADAL" clId="{7EE3F537-3985-4F64-A6E8-8D09BBD14796}" dt="2025-04-24T15:22:31.367" v="2235" actId="2696"/>
        <pc:sldMkLst>
          <pc:docMk/>
          <pc:sldMk cId="679473120" sldId="328"/>
        </pc:sldMkLst>
      </pc:sldChg>
      <pc:sldChg chg="add del">
        <pc:chgData name="Rosensohn, Zachary" userId="8af03e42-a3f8-45c3-8f68-54937c81e143" providerId="ADAL" clId="{7EE3F537-3985-4F64-A6E8-8D09BBD14796}" dt="2025-04-24T17:55:33.786" v="3217" actId="47"/>
        <pc:sldMkLst>
          <pc:docMk/>
          <pc:sldMk cId="2885551204" sldId="328"/>
        </pc:sldMkLst>
      </pc:sldChg>
      <pc:sldChg chg="add del">
        <pc:chgData name="Rosensohn, Zachary" userId="8af03e42-a3f8-45c3-8f68-54937c81e143" providerId="ADAL" clId="{7EE3F537-3985-4F64-A6E8-8D09BBD14796}" dt="2025-04-24T15:22:16.381" v="2232"/>
        <pc:sldMkLst>
          <pc:docMk/>
          <pc:sldMk cId="3616712755" sldId="328"/>
        </pc:sldMkLst>
      </pc:sldChg>
      <pc:sldChg chg="addSp delSp modSp new mod modNotesTx">
        <pc:chgData name="Rosensohn, Zachary" userId="8af03e42-a3f8-45c3-8f68-54937c81e143" providerId="ADAL" clId="{7EE3F537-3985-4F64-A6E8-8D09BBD14796}" dt="2025-04-24T17:49:22.335" v="3210" actId="14861"/>
        <pc:sldMkLst>
          <pc:docMk/>
          <pc:sldMk cId="3848266199" sldId="329"/>
        </pc:sldMkLst>
        <pc:spChg chg="mod">
          <ac:chgData name="Rosensohn, Zachary" userId="8af03e42-a3f8-45c3-8f68-54937c81e143" providerId="ADAL" clId="{7EE3F537-3985-4F64-A6E8-8D09BBD14796}" dt="2025-04-24T15:09:01.637" v="2143" actId="20577"/>
          <ac:spMkLst>
            <pc:docMk/>
            <pc:sldMk cId="3848266199" sldId="329"/>
            <ac:spMk id="2" creationId="{C06561C8-DCD6-A20B-074B-4210ED65C836}"/>
          </ac:spMkLst>
        </pc:spChg>
        <pc:picChg chg="add mod">
          <ac:chgData name="Rosensohn, Zachary" userId="8af03e42-a3f8-45c3-8f68-54937c81e143" providerId="ADAL" clId="{7EE3F537-3985-4F64-A6E8-8D09BBD14796}" dt="2025-04-24T17:49:22.335" v="3210" actId="14861"/>
          <ac:picMkLst>
            <pc:docMk/>
            <pc:sldMk cId="3848266199" sldId="329"/>
            <ac:picMk id="1026" creationId="{53497065-98E4-3CEC-6E20-59DAA159A7D4}"/>
          </ac:picMkLst>
        </pc:picChg>
      </pc:sldChg>
      <pc:sldChg chg="modSp new mod">
        <pc:chgData name="Rosensohn, Zachary" userId="8af03e42-a3f8-45c3-8f68-54937c81e143" providerId="ADAL" clId="{7EE3F537-3985-4F64-A6E8-8D09BBD14796}" dt="2025-04-24T15:24:10.444" v="2251" actId="20577"/>
        <pc:sldMkLst>
          <pc:docMk/>
          <pc:sldMk cId="1614732495" sldId="330"/>
        </pc:sldMkLst>
        <pc:spChg chg="mod">
          <ac:chgData name="Rosensohn, Zachary" userId="8af03e42-a3f8-45c3-8f68-54937c81e143" providerId="ADAL" clId="{7EE3F537-3985-4F64-A6E8-8D09BBD14796}" dt="2025-04-24T15:23:48.419" v="2245" actId="20577"/>
          <ac:spMkLst>
            <pc:docMk/>
            <pc:sldMk cId="1614732495" sldId="330"/>
            <ac:spMk id="2" creationId="{EB152495-D3B3-9DDA-9DE8-253B15997DC9}"/>
          </ac:spMkLst>
        </pc:spChg>
        <pc:spChg chg="mod">
          <ac:chgData name="Rosensohn, Zachary" userId="8af03e42-a3f8-45c3-8f68-54937c81e143" providerId="ADAL" clId="{7EE3F537-3985-4F64-A6E8-8D09BBD14796}" dt="2025-04-24T15:24:10.444" v="2251" actId="20577"/>
          <ac:spMkLst>
            <pc:docMk/>
            <pc:sldMk cId="1614732495" sldId="330"/>
            <ac:spMk id="3" creationId="{BE97865F-74BB-8EB4-5BEE-F331B86EA9DE}"/>
          </ac:spMkLst>
        </pc:spChg>
      </pc:sldChg>
      <pc:sldChg chg="modSp add mod">
        <pc:chgData name="Rosensohn, Zachary" userId="8af03e42-a3f8-45c3-8f68-54937c81e143" providerId="ADAL" clId="{7EE3F537-3985-4F64-A6E8-8D09BBD14796}" dt="2025-04-24T15:24:05.063" v="2250" actId="20577"/>
        <pc:sldMkLst>
          <pc:docMk/>
          <pc:sldMk cId="3551429062" sldId="331"/>
        </pc:sldMkLst>
        <pc:spChg chg="mod">
          <ac:chgData name="Rosensohn, Zachary" userId="8af03e42-a3f8-45c3-8f68-54937c81e143" providerId="ADAL" clId="{7EE3F537-3985-4F64-A6E8-8D09BBD14796}" dt="2025-04-24T15:24:03.340" v="2249" actId="20577"/>
          <ac:spMkLst>
            <pc:docMk/>
            <pc:sldMk cId="3551429062" sldId="331"/>
            <ac:spMk id="2" creationId="{291E82A2-AA6A-FB3C-CD3F-E107DFD24646}"/>
          </ac:spMkLst>
        </pc:spChg>
        <pc:spChg chg="mod">
          <ac:chgData name="Rosensohn, Zachary" userId="8af03e42-a3f8-45c3-8f68-54937c81e143" providerId="ADAL" clId="{7EE3F537-3985-4F64-A6E8-8D09BBD14796}" dt="2025-04-24T15:24:05.063" v="2250" actId="20577"/>
          <ac:spMkLst>
            <pc:docMk/>
            <pc:sldMk cId="3551429062" sldId="331"/>
            <ac:spMk id="3" creationId="{0C27D6EF-6014-AF36-C4F2-4901C4D0E25A}"/>
          </ac:spMkLst>
        </pc:spChg>
      </pc:sldChg>
      <pc:sldChg chg="addSp delSp modSp new mod modClrScheme chgLayout modNotesTx">
        <pc:chgData name="Rosensohn, Zachary" userId="8af03e42-a3f8-45c3-8f68-54937c81e143" providerId="ADAL" clId="{7EE3F537-3985-4F64-A6E8-8D09BBD14796}" dt="2025-04-24T15:30:31.531" v="2318" actId="21"/>
        <pc:sldMkLst>
          <pc:docMk/>
          <pc:sldMk cId="2410387691" sldId="332"/>
        </pc:sldMkLst>
        <pc:spChg chg="add mod ord">
          <ac:chgData name="Rosensohn, Zachary" userId="8af03e42-a3f8-45c3-8f68-54937c81e143" providerId="ADAL" clId="{7EE3F537-3985-4F64-A6E8-8D09BBD14796}" dt="2025-04-24T15:25:51.864" v="2263" actId="20577"/>
          <ac:spMkLst>
            <pc:docMk/>
            <pc:sldMk cId="2410387691" sldId="332"/>
            <ac:spMk id="4" creationId="{65AF8E1F-8591-89E5-570F-DABAC1006196}"/>
          </ac:spMkLst>
        </pc:spChg>
        <pc:spChg chg="add mod ord">
          <ac:chgData name="Rosensohn, Zachary" userId="8af03e42-a3f8-45c3-8f68-54937c81e143" providerId="ADAL" clId="{7EE3F537-3985-4F64-A6E8-8D09BBD14796}" dt="2025-04-24T15:25:56.946" v="2284" actId="20577"/>
          <ac:spMkLst>
            <pc:docMk/>
            <pc:sldMk cId="2410387691" sldId="332"/>
            <ac:spMk id="5" creationId="{922DE092-FBDF-F8C6-DF92-5D1927980B7D}"/>
          </ac:spMkLst>
        </pc:spChg>
      </pc:sldChg>
      <pc:sldChg chg="addSp delSp modSp new del mod">
        <pc:chgData name="Rosensohn, Zachary" userId="8af03e42-a3f8-45c3-8f68-54937c81e143" providerId="ADAL" clId="{7EE3F537-3985-4F64-A6E8-8D09BBD14796}" dt="2025-04-24T17:55:33.786" v="3217" actId="47"/>
        <pc:sldMkLst>
          <pc:docMk/>
          <pc:sldMk cId="4003649364" sldId="3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D30D6224-E183-4C64-8926-9B0E0F9D66E6}" type="datetimeFigureOut">
              <a:rPr lang="en-US" smtClean="0"/>
              <a:t>6/6/2025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ACAA9AAB-F1B2-42F3-830B-932F9303E9DC}" type="slidenum">
              <a:rPr lang="en-US" smtClean="0"/>
              <a:t>‹#›</a:t>
            </a:fld>
            <a:endParaRPr lang="en-US"/>
          </a:p>
        </p:txBody>
      </p:sp>
    </p:spTree>
    <p:extLst>
      <p:ext uri="{BB962C8B-B14F-4D97-AF65-F5344CB8AC3E}">
        <p14:creationId xmlns:p14="http://schemas.microsoft.com/office/powerpoint/2010/main" val="237269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or not you touch data daily, this will give you a high-level view of what’s possible—no tech deep-dives, I promise.</a:t>
            </a:r>
            <a:br>
              <a:rPr lang="en-US" dirty="0"/>
            </a:br>
            <a:br>
              <a:rPr lang="en-US" dirty="0"/>
            </a:br>
            <a:r>
              <a:rPr lang="en-US" dirty="0"/>
              <a:t>Today, we'll explore how a well implemented </a:t>
            </a:r>
            <a:r>
              <a:rPr lang="en-US" dirty="0" err="1"/>
              <a:t>PowerBI</a:t>
            </a:r>
            <a:r>
              <a:rPr lang="en-US" dirty="0"/>
              <a:t> Architecture is transforming data access and reporting for two key university departments, and how you can leverage similar approaches in your own area.</a:t>
            </a:r>
            <a:br>
              <a:rPr lang="en-US" dirty="0"/>
            </a:br>
            <a:endParaRPr lang="en-US" dirty="0"/>
          </a:p>
          <a:p>
            <a:endParaRPr lang="en-US" dirty="0"/>
          </a:p>
          <a:p>
            <a:r>
              <a:rPr lang="en-US" dirty="0"/>
              <a:t>Examples of reduction of friction – writing reports….why is this even here?</a:t>
            </a:r>
          </a:p>
          <a:p>
            <a:endParaRPr lang="en-US" dirty="0"/>
          </a:p>
          <a:p>
            <a:r>
              <a:rPr lang="en-US" dirty="0"/>
              <a:t> </a:t>
            </a:r>
          </a:p>
        </p:txBody>
      </p:sp>
      <p:sp>
        <p:nvSpPr>
          <p:cNvPr id="4" name="Slide Number Placeholder 3"/>
          <p:cNvSpPr>
            <a:spLocks noGrp="1"/>
          </p:cNvSpPr>
          <p:nvPr>
            <p:ph type="sldNum" sz="quarter" idx="5"/>
          </p:nvPr>
        </p:nvSpPr>
        <p:spPr/>
        <p:txBody>
          <a:bodyPr/>
          <a:lstStyle/>
          <a:p>
            <a:fld id="{ACAA9AAB-F1B2-42F3-830B-932F9303E9DC}" type="slidenum">
              <a:rPr lang="en-US" smtClean="0"/>
              <a:t>1</a:t>
            </a:fld>
            <a:endParaRPr lang="en-US"/>
          </a:p>
        </p:txBody>
      </p:sp>
    </p:spTree>
    <p:extLst>
      <p:ext uri="{BB962C8B-B14F-4D97-AF65-F5344CB8AC3E}">
        <p14:creationId xmlns:p14="http://schemas.microsoft.com/office/powerpoint/2010/main" val="250096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This isn’t just about IT efficiency. It’s about making it easier for you to get what you need without waiting in a ticket queue.</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 demo of the two apps and how they are scoped to different audiences.</a:t>
            </a:r>
          </a:p>
          <a:p>
            <a:endParaRPr lang="en-US" dirty="0"/>
          </a:p>
          <a:p>
            <a:pPr marL="233309" indent="-233309">
              <a:buFont typeface="+mj-lt"/>
              <a:buAutoNum type="arabicPeriod"/>
            </a:pPr>
            <a:r>
              <a:rPr lang="en-US" dirty="0"/>
              <a:t>start by showing audiences</a:t>
            </a:r>
          </a:p>
          <a:p>
            <a:pPr marL="233309" indent="-233309">
              <a:buFont typeface="+mj-lt"/>
              <a:buAutoNum type="arabicPeriod"/>
            </a:pPr>
            <a:r>
              <a:rPr lang="en-US" dirty="0"/>
              <a:t>Show By Building</a:t>
            </a:r>
          </a:p>
          <a:p>
            <a:pPr marL="699927" lvl="1" indent="-233309">
              <a:buFont typeface="+mj-lt"/>
              <a:buAutoNum type="arabicPeriod"/>
            </a:pPr>
            <a:r>
              <a:rPr lang="en-US" dirty="0"/>
              <a:t>Explain that this is a </a:t>
            </a:r>
            <a:r>
              <a:rPr lang="en-US" dirty="0" err="1"/>
              <a:t>PowerBI</a:t>
            </a:r>
            <a:r>
              <a:rPr lang="en-US" dirty="0"/>
              <a:t> “Report”</a:t>
            </a:r>
          </a:p>
          <a:p>
            <a:pPr marL="699927" lvl="1" indent="-233309">
              <a:buFont typeface="+mj-lt"/>
              <a:buAutoNum type="arabicPeriod"/>
            </a:pPr>
            <a:r>
              <a:rPr lang="en-US" dirty="0"/>
              <a:t>Explain how to navigate briefly</a:t>
            </a:r>
          </a:p>
          <a:p>
            <a:pPr marL="699927" lvl="1" indent="-233309">
              <a:buFont typeface="+mj-lt"/>
              <a:buAutoNum type="arabicPeriod"/>
            </a:pPr>
            <a:r>
              <a:rPr lang="en-US" dirty="0"/>
              <a:t>Show some pretty colors and graphs</a:t>
            </a:r>
          </a:p>
          <a:p>
            <a:pPr marL="233309" indent="-233309">
              <a:buFont typeface="+mj-lt"/>
              <a:buAutoNum type="arabicPeriod"/>
            </a:pPr>
            <a:r>
              <a:rPr lang="en-US" dirty="0"/>
              <a:t>Move to floor plans, demonstrate external links and download</a:t>
            </a:r>
          </a:p>
          <a:p>
            <a:pPr marL="699927" lvl="1" indent="-233309">
              <a:buFont typeface="+mj-lt"/>
              <a:buAutoNum type="arabicPeriod"/>
            </a:pPr>
            <a:r>
              <a:rPr lang="en-US" dirty="0"/>
              <a:t>Mention how this audience is managed by a 365 Group owned by UPDC</a:t>
            </a:r>
          </a:p>
          <a:p>
            <a:pPr marL="233309" indent="-233309">
              <a:buFont typeface="+mj-lt"/>
              <a:buAutoNum type="arabicPeriod"/>
            </a:pPr>
            <a:r>
              <a:rPr lang="en-US" dirty="0"/>
              <a:t>Quickly show capital projects and UPDC Internal</a:t>
            </a:r>
          </a:p>
          <a:p>
            <a:pPr marL="699927" lvl="1" indent="-233309">
              <a:buFont typeface="+mj-lt"/>
              <a:buAutoNum type="arabicPeriod"/>
            </a:pPr>
            <a:r>
              <a:rPr lang="en-US" dirty="0"/>
              <a:t>Mention that these are internal to UPDC employees</a:t>
            </a:r>
          </a:p>
          <a:p>
            <a:pPr marL="233309" indent="-233309">
              <a:buFont typeface="+mj-lt"/>
              <a:buAutoNum type="arabicPeriod"/>
            </a:pPr>
            <a:r>
              <a:rPr lang="en-US" dirty="0"/>
              <a:t>Show how to exit an app and spin up Facilities Operations App</a:t>
            </a:r>
          </a:p>
          <a:p>
            <a:pPr marL="233309" indent="-233309">
              <a:buFont typeface="+mj-lt"/>
              <a:buAutoNum type="arabicPeriod"/>
            </a:pPr>
            <a:r>
              <a:rPr lang="en-US" dirty="0"/>
              <a:t>Start with Scheduled Reports</a:t>
            </a:r>
          </a:p>
          <a:p>
            <a:pPr marL="699927" lvl="1" indent="-233309">
              <a:buFont typeface="+mj-lt"/>
              <a:buAutoNum type="arabicPeriod"/>
            </a:pPr>
            <a:r>
              <a:rPr lang="en-US" dirty="0"/>
              <a:t>Explain that this is a </a:t>
            </a:r>
            <a:r>
              <a:rPr lang="en-US" dirty="0" err="1"/>
              <a:t>PowerBI</a:t>
            </a:r>
            <a:r>
              <a:rPr lang="en-US" dirty="0"/>
              <a:t> “Paginated Report”</a:t>
            </a:r>
          </a:p>
          <a:p>
            <a:pPr marL="699927" lvl="1" indent="-233309">
              <a:buFont typeface="+mj-lt"/>
              <a:buAutoNum type="arabicPeriod"/>
            </a:pPr>
            <a:r>
              <a:rPr lang="en-US" dirty="0"/>
              <a:t>Demo printing to PDF</a:t>
            </a:r>
          </a:p>
          <a:p>
            <a:pPr marL="699927" lvl="1" indent="-233309">
              <a:buFont typeface="+mj-lt"/>
              <a:buAutoNum type="arabicPeriod"/>
            </a:pPr>
            <a:r>
              <a:rPr lang="en-US" dirty="0"/>
              <a:t>Demo Subscriptions</a:t>
            </a:r>
          </a:p>
          <a:p>
            <a:pPr marL="699927" lvl="1" indent="-233309">
              <a:buFont typeface="+mj-lt"/>
              <a:buAutoNum type="arabicPeriod"/>
            </a:pPr>
            <a:r>
              <a:rPr lang="en-US" dirty="0"/>
              <a:t>Mention that owners/admins of </a:t>
            </a:r>
            <a:r>
              <a:rPr lang="en-US" dirty="0" err="1"/>
              <a:t>PowerBI</a:t>
            </a:r>
            <a:r>
              <a:rPr lang="en-US" dirty="0"/>
              <a:t> Service (Cloud) can manage subscriptions in conjunction with the creator of the subscription</a:t>
            </a:r>
          </a:p>
          <a:p>
            <a:pPr marL="233309" indent="-233309">
              <a:buFont typeface="+mj-lt"/>
              <a:buAutoNum type="arabicPeriod"/>
            </a:pPr>
            <a:r>
              <a:rPr lang="en-US" dirty="0"/>
              <a:t>Show Asbestos </a:t>
            </a:r>
            <a:r>
              <a:rPr lang="en-US" dirty="0" err="1"/>
              <a:t>Dasboard</a:t>
            </a:r>
            <a:r>
              <a:rPr lang="en-US" dirty="0"/>
              <a:t> with little explanation as people get why this is needed</a:t>
            </a:r>
          </a:p>
          <a:p>
            <a:pPr marL="233309" indent="-233309">
              <a:buFont typeface="+mj-lt"/>
              <a:buAutoNum type="arabicPeriod"/>
            </a:pPr>
            <a:r>
              <a:rPr lang="en-US" dirty="0"/>
              <a:t>Demo Res-Life dashboard</a:t>
            </a:r>
          </a:p>
          <a:p>
            <a:pPr marL="699927" lvl="1" indent="-233309">
              <a:buFont typeface="+mj-lt"/>
              <a:buAutoNum type="arabicPeriod"/>
            </a:pPr>
            <a:r>
              <a:rPr lang="en-US" dirty="0"/>
              <a:t>Show drill through technique to pique interest</a:t>
            </a:r>
          </a:p>
          <a:p>
            <a:pPr marL="233309" indent="-233309">
              <a:buFont typeface="+mj-lt"/>
              <a:buAutoNum type="arabicPeriod"/>
            </a:pPr>
            <a:r>
              <a:rPr lang="en-US" dirty="0"/>
              <a:t>Demo Projects</a:t>
            </a:r>
          </a:p>
          <a:p>
            <a:pPr marL="699927" lvl="1" indent="-233309">
              <a:buFont typeface="+mj-lt"/>
              <a:buAutoNum type="arabicPeriod"/>
            </a:pPr>
            <a:r>
              <a:rPr lang="en-US" dirty="0"/>
              <a:t>Show parameter feature</a:t>
            </a:r>
          </a:p>
          <a:p>
            <a:pPr marL="699927" lvl="1" indent="-233309">
              <a:buFont typeface="+mj-lt"/>
              <a:buAutoNum type="arabicPeriod"/>
            </a:pPr>
            <a:r>
              <a:rPr lang="en-US" dirty="0"/>
              <a:t>Mention this is work in progress</a:t>
            </a:r>
          </a:p>
          <a:p>
            <a:pPr marL="233309" indent="-233309">
              <a:buFont typeface="+mj-lt"/>
              <a:buAutoNum type="arabicPeriod"/>
            </a:pPr>
            <a:r>
              <a:rPr lang="en-US" dirty="0"/>
              <a:t>Show our internal tracking for the final WOW</a:t>
            </a:r>
          </a:p>
          <a:p>
            <a:r>
              <a:rPr lang="en-US" dirty="0"/>
              <a:t> </a:t>
            </a:r>
          </a:p>
          <a:p>
            <a:r>
              <a:rPr lang="en-US" dirty="0"/>
              <a:t>But I’m getting ahead of myself, but I did learn from Quinten Tarantino that sometimes it is an effective hook to show you the end at the beginning of the flick.</a:t>
            </a:r>
            <a:br>
              <a:rPr lang="en-US" dirty="0"/>
            </a:br>
            <a:br>
              <a:rPr lang="en-US" dirty="0"/>
            </a:br>
            <a:r>
              <a:rPr lang="en-US" dirty="0"/>
              <a:t>So…how did we get here (ha. Ha. Ha.)</a:t>
            </a:r>
          </a:p>
        </p:txBody>
      </p:sp>
      <p:sp>
        <p:nvSpPr>
          <p:cNvPr id="4" name="Slide Number Placeholder 3"/>
          <p:cNvSpPr>
            <a:spLocks noGrp="1"/>
          </p:cNvSpPr>
          <p:nvPr>
            <p:ph type="sldNum" sz="quarter" idx="5"/>
          </p:nvPr>
        </p:nvSpPr>
        <p:spPr/>
        <p:txBody>
          <a:bodyPr/>
          <a:lstStyle/>
          <a:p>
            <a:fld id="{ACAA9AAB-F1B2-42F3-830B-932F9303E9DC}" type="slidenum">
              <a:rPr lang="en-US" smtClean="0"/>
              <a:t>11</a:t>
            </a:fld>
            <a:endParaRPr lang="en-US"/>
          </a:p>
        </p:txBody>
      </p:sp>
    </p:spTree>
    <p:extLst>
      <p:ext uri="{BB962C8B-B14F-4D97-AF65-F5344CB8AC3E}">
        <p14:creationId xmlns:p14="http://schemas.microsoft.com/office/powerpoint/2010/main" val="347635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We didn’t get here overnight. We started small and scaled up with feedback. The best ideas came from the </a:t>
            </a:r>
            <a:r>
              <a:rPr lang="en-US" dirty="0"/>
              <a:t>department</a:t>
            </a:r>
            <a:r>
              <a:rPr dirty="0"/>
              <a:t>s themselves.</a:t>
            </a:r>
            <a:endParaRPr lang="en-US" dirty="0"/>
          </a:p>
          <a:p>
            <a:endParaRPr lang="en-US" dirty="0"/>
          </a:p>
          <a:p>
            <a:r>
              <a:rPr lang="en-US" dirty="0"/>
              <a:t>Each semantic model will take </a:t>
            </a:r>
            <a:r>
              <a:rPr lang="en-US" b="1" u="sng" dirty="0"/>
              <a:t>at least one</a:t>
            </a:r>
            <a:r>
              <a:rPr lang="en-US" dirty="0"/>
              <a:t> live/in-person requirement gathering session.</a:t>
            </a:r>
          </a:p>
          <a:p>
            <a:endParaRPr lang="en-US" dirty="0"/>
          </a:p>
          <a:p>
            <a:r>
              <a:rPr lang="en-US" dirty="0"/>
              <a:t>Create Microsoft 365 Groups to use as access groups</a:t>
            </a:r>
          </a:p>
          <a:p>
            <a:r>
              <a:rPr lang="en-US" dirty="0"/>
              <a:t>Use available distribution lists for as access groups</a:t>
            </a:r>
          </a:p>
          <a:p>
            <a:r>
              <a:rPr lang="en-US" dirty="0"/>
              <a:t>Scope access to Workspace App Audiences</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Imagine: What decisions could you make faster? What data stories could you tell?</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buNone/>
            </a:pPr>
            <a:r>
              <a:rPr lang="en-US" dirty="0"/>
              <a:t>Today I will present a case study as an example of what's possible. </a:t>
            </a:r>
          </a:p>
          <a:p>
            <a:pPr>
              <a:buNone/>
            </a:pPr>
            <a:endParaRPr lang="en-US" dirty="0"/>
          </a:p>
          <a:p>
            <a:pPr>
              <a:buNone/>
            </a:pPr>
            <a:r>
              <a:rPr lang="en-US" b="0" dirty="0"/>
              <a:t>I hope to e</a:t>
            </a:r>
            <a:r>
              <a:rPr lang="en-US" dirty="0"/>
              <a:t>ncourage the audience to think about how a similar approach could benefit their own departments. </a:t>
            </a:r>
          </a:p>
          <a:p>
            <a:pPr>
              <a:buNone/>
            </a:pPr>
            <a:endParaRPr lang="en-US" dirty="0"/>
          </a:p>
          <a:p>
            <a:pPr>
              <a:buNone/>
            </a:pPr>
            <a:r>
              <a:rPr lang="en-US" dirty="0"/>
              <a:t>Think about the potential use cases and the value of having a unified, easily accessible data environment.</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Each department has data, but it's spread out and tough to access. </a:t>
            </a:r>
            <a:endParaRPr lang="en-US" dirty="0"/>
          </a:p>
          <a:p>
            <a:endParaRPr lang="en-US" dirty="0"/>
          </a:p>
          <a:p>
            <a:r>
              <a:rPr dirty="0"/>
              <a:t>That often leads to custom work and ITS involvement.</a:t>
            </a:r>
            <a:br>
              <a:rPr lang="en-US" dirty="0"/>
            </a:br>
            <a:br>
              <a:rPr lang="en-US" dirty="0"/>
            </a:br>
            <a:r>
              <a:rPr lang="en-US" dirty="0"/>
              <a:t>Vendors who change…oh the agony….the pain…</a:t>
            </a:r>
          </a:p>
          <a:p>
            <a:endParaRPr lang="en-US" dirty="0"/>
          </a:p>
          <a:p>
            <a:r>
              <a:rPr lang="en-US" dirty="0"/>
              <a:t>It’s a pain for ITS it’s a pain for the customers (you!)</a:t>
            </a:r>
          </a:p>
          <a:p>
            <a:br>
              <a:rPr lang="en-US" dirty="0"/>
            </a:br>
            <a:r>
              <a:rPr lang="en-US" dirty="0"/>
              <a:t>So how did we get here….</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a:t>
            </a:r>
            <a:br>
              <a:rPr lang="en-US" dirty="0"/>
            </a:br>
            <a:br>
              <a:rPr lang="en-US" dirty="0"/>
            </a:br>
            <a:r>
              <a:rPr lang="en-US" dirty="0" err="1"/>
              <a:t>AiM</a:t>
            </a:r>
            <a:r>
              <a:rPr lang="en-US" dirty="0"/>
              <a:t> brought us here. We thought about our footprint of apps that lacked reporting</a:t>
            </a:r>
          </a:p>
          <a:p>
            <a:r>
              <a:rPr lang="en-US" dirty="0"/>
              <a:t>So if we were to develop a solution we wanted it to scale to the other applications in the department</a:t>
            </a:r>
          </a:p>
          <a:p>
            <a:endParaRPr lang="en-US" dirty="0"/>
          </a:p>
          <a:p>
            <a:r>
              <a:rPr lang="en-US" dirty="0"/>
              <a:t>Decision matrix</a:t>
            </a:r>
          </a:p>
          <a:p>
            <a:endParaRPr lang="en-US" dirty="0"/>
          </a:p>
          <a:p>
            <a:r>
              <a:rPr lang="en-US" dirty="0"/>
              <a:t>MS365 is used by University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are going to take the time to release we want it to work for all of our systems</a:t>
            </a:r>
          </a:p>
        </p:txBody>
      </p:sp>
      <p:sp>
        <p:nvSpPr>
          <p:cNvPr id="4" name="Slide Number Placeholder 3"/>
          <p:cNvSpPr>
            <a:spLocks noGrp="1"/>
          </p:cNvSpPr>
          <p:nvPr>
            <p:ph type="sldNum" sz="quarter" idx="5"/>
          </p:nvPr>
        </p:nvSpPr>
        <p:spPr/>
        <p:txBody>
          <a:bodyPr/>
          <a:lstStyle/>
          <a:p>
            <a:fld id="{ACAA9AAB-F1B2-42F3-830B-932F9303E9DC}" type="slidenum">
              <a:rPr lang="en-US" smtClean="0"/>
              <a:t>4</a:t>
            </a:fld>
            <a:endParaRPr lang="en-US"/>
          </a:p>
        </p:txBody>
      </p:sp>
    </p:spTree>
    <p:extLst>
      <p:ext uri="{BB962C8B-B14F-4D97-AF65-F5344CB8AC3E}">
        <p14:creationId xmlns:p14="http://schemas.microsoft.com/office/powerpoint/2010/main" val="97959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reporting tool needed to be agnostic of the data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all of the data sources</a:t>
            </a:r>
          </a:p>
          <a:p>
            <a:r>
              <a:rPr lang="en-US" dirty="0"/>
              <a:t>a connectors</a:t>
            </a:r>
          </a:p>
          <a:p>
            <a:endParaRPr lang="en-US" dirty="0"/>
          </a:p>
          <a:p>
            <a:endParaRPr lang="en-US" dirty="0"/>
          </a:p>
          <a:p>
            <a:r>
              <a:rPr lang="en-US" dirty="0" err="1"/>
              <a:t>Mke</a:t>
            </a:r>
            <a:r>
              <a:rPr lang="en-US" dirty="0"/>
              <a:t> sure to </a:t>
            </a:r>
            <a:r>
              <a:rPr lang="en-US" dirty="0" err="1"/>
              <a:t>wtch</a:t>
            </a:r>
            <a:r>
              <a:rPr lang="en-US" dirty="0"/>
              <a:t> out on </a:t>
            </a:r>
            <a:r>
              <a:rPr lang="en-US" dirty="0" err="1"/>
              <a:t>vocb</a:t>
            </a:r>
            <a:endParaRPr lang="en-US" dirty="0"/>
          </a:p>
          <a:p>
            <a:endParaRPr lang="en-US" dirty="0"/>
          </a:p>
          <a:p>
            <a:r>
              <a:rPr lang="en-US" dirty="0" err="1"/>
              <a:t>Tke</a:t>
            </a:r>
            <a:r>
              <a:rPr lang="en-US" dirty="0"/>
              <a:t> temperature of </a:t>
            </a:r>
            <a:r>
              <a:rPr lang="en-US" dirty="0" err="1"/>
              <a:t>udience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AA9AAB-F1B2-42F3-830B-932F9303E9DC}" type="slidenum">
              <a:rPr lang="en-US" smtClean="0"/>
              <a:t>5</a:t>
            </a:fld>
            <a:endParaRPr lang="en-US"/>
          </a:p>
        </p:txBody>
      </p:sp>
    </p:spTree>
    <p:extLst>
      <p:ext uri="{BB962C8B-B14F-4D97-AF65-F5344CB8AC3E}">
        <p14:creationId xmlns:p14="http://schemas.microsoft.com/office/powerpoint/2010/main" val="312609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br>
              <a:rPr lang="en-US" dirty="0"/>
            </a:br>
            <a:r>
              <a:rPr dirty="0"/>
              <a:t>The big shift: ITS creates secure, reusable data connections that you build from. Think of it like clean water coming from a tap.</a:t>
            </a:r>
            <a:br>
              <a:rPr lang="en-US" dirty="0"/>
            </a:br>
            <a:br>
              <a:rPr lang="en-US" dirty="0"/>
            </a:br>
            <a:r>
              <a:rPr lang="en-US" dirty="0"/>
              <a:t>Able to connect to all of those different solutions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AA9AAB-F1B2-42F3-830B-932F9303E9DC}" type="slidenum">
              <a:rPr lang="en-US" smtClean="0"/>
              <a:t>7</a:t>
            </a:fld>
            <a:endParaRPr lang="en-US"/>
          </a:p>
        </p:txBody>
      </p:sp>
    </p:spTree>
    <p:extLst>
      <p:ext uri="{BB962C8B-B14F-4D97-AF65-F5344CB8AC3E}">
        <p14:creationId xmlns:p14="http://schemas.microsoft.com/office/powerpoint/2010/main" val="18741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AA9AAB-F1B2-42F3-830B-932F9303E9DC}" type="slidenum">
              <a:rPr lang="en-US" smtClean="0"/>
              <a:t>8</a:t>
            </a:fld>
            <a:endParaRPr lang="en-US"/>
          </a:p>
        </p:txBody>
      </p:sp>
    </p:spTree>
    <p:extLst>
      <p:ext uri="{BB962C8B-B14F-4D97-AF65-F5344CB8AC3E}">
        <p14:creationId xmlns:p14="http://schemas.microsoft.com/office/powerpoint/2010/main" val="263631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Facilities is a perfect example. We moved from patchwork reporting to sustainable, self-service dashboards.</a:t>
            </a:r>
            <a:endParaRPr lang="en-US" dirty="0"/>
          </a:p>
          <a:p>
            <a:pPr defTabSz="933237">
              <a:defRPr/>
            </a:pPr>
            <a:endParaRPr lang="en-US" dirty="0"/>
          </a:p>
          <a:p>
            <a:pPr defTabSz="933237">
              <a:defRPr/>
            </a:pPr>
            <a:r>
              <a:rPr lang="en-US" dirty="0"/>
              <a:t>Centralization of all ITS support staff from Facilities Operations limited the technical knowledge of the department to heavily rely on imbedded reporting tools in all FO owned applications.</a:t>
            </a:r>
          </a:p>
          <a:p>
            <a:br>
              <a:rPr lang="en-US" dirty="0"/>
            </a:br>
            <a:r>
              <a:rPr lang="en-US" dirty="0"/>
              <a:t>Where the "out-of-the-box" imbedded reporting tools do not meet the requirements of the department, or significant changes to them no longer meet reporting needs, ITS is tasked with implementing solutions to overcome these obstacles.</a:t>
            </a:r>
            <a:br>
              <a:rPr lang="en-US" dirty="0"/>
            </a:br>
            <a:br>
              <a:rPr lang="en-US" dirty="0"/>
            </a:br>
            <a:r>
              <a:rPr lang="en-US" dirty="0"/>
              <a:t>This has created single-points of failure that take significant resources on the functional and ITS side to reverse-engineer and transform into sustainable solutions</a:t>
            </a:r>
            <a:br>
              <a:rPr lang="en-US" dirty="0"/>
            </a:br>
            <a:br>
              <a:rPr lang="en-US" dirty="0"/>
            </a:br>
            <a:r>
              <a:rPr lang="en-US" sz="2400" dirty="0"/>
              <a:t>Varying reporting tools and platforms, leading to inconsistency in functional reporting:</a:t>
            </a:r>
          </a:p>
          <a:p>
            <a:pPr lvl="1">
              <a:buFont typeface="Courier New" panose="020B0604020202020204" pitchFamily="34" charset="0"/>
              <a:buChar char="o"/>
            </a:pPr>
            <a:r>
              <a:rPr lang="en-US" sz="2000" dirty="0"/>
              <a:t>Imbedded application reporting tools</a:t>
            </a:r>
          </a:p>
          <a:p>
            <a:pPr lvl="1">
              <a:buFont typeface="Courier New" panose="020B0604020202020204" pitchFamily="34" charset="0"/>
              <a:buChar char="o"/>
            </a:pPr>
            <a:r>
              <a:rPr lang="en-US" sz="2000" dirty="0"/>
              <a:t>Open-source reporting tools</a:t>
            </a:r>
          </a:p>
          <a:p>
            <a:pPr lvl="1">
              <a:buFont typeface="Courier New" panose="020B0604020202020204" pitchFamily="34" charset="0"/>
              <a:buChar char="o"/>
            </a:pPr>
            <a:r>
              <a:rPr lang="en-US" sz="2000" dirty="0"/>
              <a:t>University-wide managed tools</a:t>
            </a:r>
          </a:p>
          <a:p>
            <a:pPr lvl="1">
              <a:buFont typeface="Courier New" panose="020B0604020202020204" pitchFamily="34" charset="0"/>
              <a:buChar char="o"/>
            </a:pPr>
            <a:r>
              <a:rPr lang="en-US" sz="2000" dirty="0"/>
              <a:t>Spreadsheet manipulation</a:t>
            </a:r>
          </a:p>
          <a:p>
            <a:endParaRPr lang="en-US" sz="2400" dirty="0"/>
          </a:p>
          <a:p>
            <a:r>
              <a:rPr lang="en-US" sz="2400" dirty="0"/>
              <a:t>Functional areas rarely have adequate database structure insight to be able to reasonably extract data in a meaningful way</a:t>
            </a:r>
            <a:endParaRPr lang="en-US" dirty="0"/>
          </a:p>
          <a:p>
            <a:pPr defTabSz="933237">
              <a:defRPr/>
            </a:pPr>
            <a:endParaRPr lang="en-US" dirty="0"/>
          </a:p>
          <a:p>
            <a:pPr defTabSz="933237">
              <a:defRPr/>
            </a:pPr>
            <a:r>
              <a:rPr lang="en-US" dirty="0"/>
              <a:t>V-Lookup hell</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52DC-B51B-FD1B-4387-DD08A9177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011CA-F453-106E-C6FA-8C01A02A4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C58C1B-1B33-4CA6-B3E8-FD0FE6760EB6}"/>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5" name="Footer Placeholder 4">
            <a:extLst>
              <a:ext uri="{FF2B5EF4-FFF2-40B4-BE49-F238E27FC236}">
                <a16:creationId xmlns:a16="http://schemas.microsoft.com/office/drawing/2014/main" id="{CB9C7577-2B19-CD9D-4838-F1977159C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7A6A2-4E15-0A08-385E-2EE9B020C2C5}"/>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220586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FD93-40D3-78D1-B666-3168F6B94E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A7A439-C933-524B-1E6B-7E8D0AADC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1C27A-A63F-225F-CB38-5B14D46C07FA}"/>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5" name="Footer Placeholder 4">
            <a:extLst>
              <a:ext uri="{FF2B5EF4-FFF2-40B4-BE49-F238E27FC236}">
                <a16:creationId xmlns:a16="http://schemas.microsoft.com/office/drawing/2014/main" id="{8D740D50-CA69-66B1-6F58-70695512A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BEA79-879D-4E66-D52B-9EBFF4430918}"/>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74585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D3DD6A-1A67-4740-83F3-40614344A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977D5-C1DC-6B97-CF59-C5AAE5E40D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32309-F835-A73D-2D4F-4C09357CC2DB}"/>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5" name="Footer Placeholder 4">
            <a:extLst>
              <a:ext uri="{FF2B5EF4-FFF2-40B4-BE49-F238E27FC236}">
                <a16:creationId xmlns:a16="http://schemas.microsoft.com/office/drawing/2014/main" id="{51B2587A-7BBF-1265-C7D8-CD47459F0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1E7AA-46DC-5473-CCC6-68ADCD763481}"/>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170651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A21D-7221-8361-07C7-B8C0BBF9D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677DE-D64E-D9A8-231C-08AADA8917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4E583-A5FF-331B-6B52-9E0F26DE92C1}"/>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5" name="Footer Placeholder 4">
            <a:extLst>
              <a:ext uri="{FF2B5EF4-FFF2-40B4-BE49-F238E27FC236}">
                <a16:creationId xmlns:a16="http://schemas.microsoft.com/office/drawing/2014/main" id="{E3F73B53-4ED9-50A5-CD9C-554F60049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56357-8F74-10A8-7F21-BEA650EE9C01}"/>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265304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1CD3-D49F-1DBF-B01C-81C37229A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300188-F9EC-951E-2CC0-9DBC79FB10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58E59A-CE6D-504E-0BC2-E39EEF301F44}"/>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5" name="Footer Placeholder 4">
            <a:extLst>
              <a:ext uri="{FF2B5EF4-FFF2-40B4-BE49-F238E27FC236}">
                <a16:creationId xmlns:a16="http://schemas.microsoft.com/office/drawing/2014/main" id="{B3B249D5-DD23-5CA1-7060-3B31B6FC5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29638-B4CC-91B4-31C5-72F5ED730456}"/>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251848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1154-9F11-6734-F29D-E4E9D8C424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ED1B5-1133-C038-1F3F-F0F03132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A7C5A-8ABD-6827-0843-E6EDAB5792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A68D2-32B0-4103-C797-0C887F0F5632}"/>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6" name="Footer Placeholder 5">
            <a:extLst>
              <a:ext uri="{FF2B5EF4-FFF2-40B4-BE49-F238E27FC236}">
                <a16:creationId xmlns:a16="http://schemas.microsoft.com/office/drawing/2014/main" id="{000277EA-C212-E6CE-3A2B-72CF99811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B8402-6262-7EA5-FF50-798F4FCEC043}"/>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27260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E0AB-3B47-7E67-0BBF-C30238FF75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AF0AA5-3FB2-D0D1-D4A7-92702630B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E8EBEE-85C3-6BEB-83F7-9B0B0C8B1F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3E0E8-652E-6EA6-0D91-0F5A65F4B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3E140B-222D-08D1-C82C-089AF38A1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A02019-7B9A-17F6-52FE-AA7EADB698D0}"/>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8" name="Footer Placeholder 7">
            <a:extLst>
              <a:ext uri="{FF2B5EF4-FFF2-40B4-BE49-F238E27FC236}">
                <a16:creationId xmlns:a16="http://schemas.microsoft.com/office/drawing/2014/main" id="{1E90C101-B073-BD2E-491C-82C9F6EC11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928DEC-1B26-E8AA-135F-7CC5A990B477}"/>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64033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4F9E-B8BA-1720-7014-65B7CDBED7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202A7-B208-AFF6-E584-4928144E98DB}"/>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4" name="Footer Placeholder 3">
            <a:extLst>
              <a:ext uri="{FF2B5EF4-FFF2-40B4-BE49-F238E27FC236}">
                <a16:creationId xmlns:a16="http://schemas.microsoft.com/office/drawing/2014/main" id="{371490B7-A4F5-A683-EFA2-0238DCCE68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099C9F-5FBF-0E9B-06ED-3E0C837F13AB}"/>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376603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8804C-8148-6A40-B900-B114DAF79338}"/>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3" name="Footer Placeholder 2">
            <a:extLst>
              <a:ext uri="{FF2B5EF4-FFF2-40B4-BE49-F238E27FC236}">
                <a16:creationId xmlns:a16="http://schemas.microsoft.com/office/drawing/2014/main" id="{D22C40B2-C511-91DB-8EE1-B54AA1D3C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ACB6EA-0D34-4017-2F6E-335EDF979B6F}"/>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182790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2DE8-80CC-5B4D-1A05-4C440EAA3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B17136-C8F2-E345-4E6B-88F2B90BA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322CD-3B98-F8ED-303F-5B12125F0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27983-F120-717A-5091-FA237A0E7AE3}"/>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6" name="Footer Placeholder 5">
            <a:extLst>
              <a:ext uri="{FF2B5EF4-FFF2-40B4-BE49-F238E27FC236}">
                <a16:creationId xmlns:a16="http://schemas.microsoft.com/office/drawing/2014/main" id="{E90BDFE4-1AA9-8BC7-66BA-DBD28B756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24280-FB2B-7A1C-DAC3-7CFA79E7205D}"/>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224128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02F6-37BD-BD52-4F01-46451E6BF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EB960-0104-6FF5-BE9C-4697941F4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ADDFE9-1718-E166-7BF2-4027F6A00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4796A-66F9-B61C-D649-5CC860787A77}"/>
              </a:ext>
            </a:extLst>
          </p:cNvPr>
          <p:cNvSpPr>
            <a:spLocks noGrp="1"/>
          </p:cNvSpPr>
          <p:nvPr>
            <p:ph type="dt" sz="half" idx="10"/>
          </p:nvPr>
        </p:nvSpPr>
        <p:spPr/>
        <p:txBody>
          <a:bodyPr/>
          <a:lstStyle/>
          <a:p>
            <a:fld id="{90F1EDAF-90C8-42E5-8F35-3E68ABFDA09B}" type="datetimeFigureOut">
              <a:rPr lang="en-US" smtClean="0"/>
              <a:t>6/6/2025</a:t>
            </a:fld>
            <a:endParaRPr lang="en-US"/>
          </a:p>
        </p:txBody>
      </p:sp>
      <p:sp>
        <p:nvSpPr>
          <p:cNvPr id="6" name="Footer Placeholder 5">
            <a:extLst>
              <a:ext uri="{FF2B5EF4-FFF2-40B4-BE49-F238E27FC236}">
                <a16:creationId xmlns:a16="http://schemas.microsoft.com/office/drawing/2014/main" id="{111EBA62-0B5C-B562-4B69-61AD04BC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4200F-0D65-4282-9232-43C9CAABA52A}"/>
              </a:ext>
            </a:extLst>
          </p:cNvPr>
          <p:cNvSpPr>
            <a:spLocks noGrp="1"/>
          </p:cNvSpPr>
          <p:nvPr>
            <p:ph type="sldNum" sz="quarter" idx="12"/>
          </p:nvPr>
        </p:nvSpPr>
        <p:spPr/>
        <p:txBody>
          <a:bodyPr/>
          <a:lstStyle/>
          <a:p>
            <a:fld id="{995D7C1C-FF4C-412E-A6F0-6E21767521D0}" type="slidenum">
              <a:rPr lang="en-US" smtClean="0"/>
              <a:t>‹#›</a:t>
            </a:fld>
            <a:endParaRPr lang="en-US"/>
          </a:p>
        </p:txBody>
      </p:sp>
    </p:spTree>
    <p:extLst>
      <p:ext uri="{BB962C8B-B14F-4D97-AF65-F5344CB8AC3E}">
        <p14:creationId xmlns:p14="http://schemas.microsoft.com/office/powerpoint/2010/main" val="65227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E493E-D5DB-0B1B-9D04-DC5E40DA8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55A715-F9ED-D77B-A3FF-48E423DD1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7BC226-3276-8255-1D02-C3F945611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F1EDAF-90C8-42E5-8F35-3E68ABFDA09B}" type="datetimeFigureOut">
              <a:rPr lang="en-US" smtClean="0"/>
              <a:t>6/6/2025</a:t>
            </a:fld>
            <a:endParaRPr lang="en-US"/>
          </a:p>
        </p:txBody>
      </p:sp>
      <p:sp>
        <p:nvSpPr>
          <p:cNvPr id="5" name="Footer Placeholder 4">
            <a:extLst>
              <a:ext uri="{FF2B5EF4-FFF2-40B4-BE49-F238E27FC236}">
                <a16:creationId xmlns:a16="http://schemas.microsoft.com/office/drawing/2014/main" id="{ABB11AA2-6203-E9FC-CD7E-E9D8FB78A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A0BD7E-187F-7C58-FB18-9E31C459A9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5D7C1C-FF4C-412E-A6F0-6E21767521D0}" type="slidenum">
              <a:rPr lang="en-US" smtClean="0"/>
              <a:t>‹#›</a:t>
            </a:fld>
            <a:endParaRPr lang="en-US"/>
          </a:p>
        </p:txBody>
      </p:sp>
      <p:sp>
        <p:nvSpPr>
          <p:cNvPr id="7" name="Rectangle 6">
            <a:extLst>
              <a:ext uri="{FF2B5EF4-FFF2-40B4-BE49-F238E27FC236}">
                <a16:creationId xmlns:a16="http://schemas.microsoft.com/office/drawing/2014/main" id="{92701EF7-543C-534B-90D7-384FA5055F32}"/>
              </a:ext>
            </a:extLst>
          </p:cNvPr>
          <p:cNvSpPr/>
          <p:nvPr userDrawn="1"/>
        </p:nvSpPr>
        <p:spPr>
          <a:xfrm>
            <a:off x="0" y="0"/>
            <a:ext cx="12192000" cy="90152"/>
          </a:xfrm>
          <a:prstGeom prst="rect">
            <a:avLst/>
          </a:prstGeom>
          <a:solidFill>
            <a:srgbClr val="000E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30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0E2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sv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14.jpeg"/><Relationship Id="rId10" Type="http://schemas.openxmlformats.org/officeDocument/2006/relationships/image" Target="../media/image12.png"/><Relationship Id="rId4" Type="http://schemas.openxmlformats.org/officeDocument/2006/relationships/image" Target="../media/image11.gif"/><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4711-37FB-1EB8-78A6-1C0D2BD17D92}"/>
              </a:ext>
            </a:extLst>
          </p:cNvPr>
          <p:cNvSpPr>
            <a:spLocks noGrp="1"/>
          </p:cNvSpPr>
          <p:nvPr>
            <p:ph type="ctrTitle"/>
          </p:nvPr>
        </p:nvSpPr>
        <p:spPr>
          <a:xfrm>
            <a:off x="1072661" y="1587058"/>
            <a:ext cx="10046677" cy="2246890"/>
          </a:xfrm>
        </p:spPr>
        <p:txBody>
          <a:bodyPr>
            <a:normAutofit fontScale="90000"/>
          </a:bodyPr>
          <a:lstStyle/>
          <a:p>
            <a:r>
              <a:rPr lang="en-US" sz="4400" dirty="0"/>
              <a:t>Empowering Data-Driven Decisions</a:t>
            </a:r>
            <a:br>
              <a:rPr lang="en-US" sz="4400" dirty="0"/>
            </a:br>
            <a:br>
              <a:rPr lang="en-US" sz="4400" dirty="0"/>
            </a:br>
            <a:r>
              <a:rPr lang="en-US" sz="4400" dirty="0"/>
              <a:t>              </a:t>
            </a:r>
            <a:r>
              <a:rPr lang="en-US" sz="3600" i="1" dirty="0">
                <a:solidFill>
                  <a:schemeClr val="tx1">
                    <a:lumMod val="65000"/>
                    <a:lumOff val="35000"/>
                  </a:schemeClr>
                </a:solidFill>
              </a:rPr>
              <a:t>Analytics Enablement </a:t>
            </a:r>
            <a:br>
              <a:rPr lang="en-US" sz="3600" i="1" dirty="0">
                <a:solidFill>
                  <a:schemeClr val="tx1">
                    <a:lumMod val="65000"/>
                    <a:lumOff val="35000"/>
                  </a:schemeClr>
                </a:solidFill>
              </a:rPr>
            </a:br>
            <a:r>
              <a:rPr lang="en-US" sz="3600" i="1" dirty="0">
                <a:solidFill>
                  <a:schemeClr val="tx1">
                    <a:lumMod val="65000"/>
                    <a:lumOff val="35000"/>
                  </a:schemeClr>
                </a:solidFill>
              </a:rPr>
              <a:t>Framework for your Department</a:t>
            </a:r>
            <a:endParaRPr lang="en-US" dirty="0">
              <a:solidFill>
                <a:schemeClr val="tx1">
                  <a:lumMod val="65000"/>
                  <a:lumOff val="35000"/>
                </a:schemeClr>
              </a:solidFill>
            </a:endParaRPr>
          </a:p>
        </p:txBody>
      </p:sp>
      <p:sp>
        <p:nvSpPr>
          <p:cNvPr id="3" name="Subtitle 2">
            <a:extLst>
              <a:ext uri="{FF2B5EF4-FFF2-40B4-BE49-F238E27FC236}">
                <a16:creationId xmlns:a16="http://schemas.microsoft.com/office/drawing/2014/main" id="{61B66AE0-5123-8429-C692-392AEBC9A6EA}"/>
              </a:ext>
            </a:extLst>
          </p:cNvPr>
          <p:cNvSpPr>
            <a:spLocks noGrp="1"/>
          </p:cNvSpPr>
          <p:nvPr>
            <p:ph type="subTitle" idx="1"/>
          </p:nvPr>
        </p:nvSpPr>
        <p:spPr>
          <a:xfrm>
            <a:off x="1524000" y="4565828"/>
            <a:ext cx="9144000" cy="444831"/>
          </a:xfrm>
        </p:spPr>
        <p:txBody>
          <a:bodyPr>
            <a:normAutofit/>
          </a:bodyPr>
          <a:lstStyle/>
          <a:p>
            <a:r>
              <a:rPr lang="en-US" sz="2000" dirty="0">
                <a:solidFill>
                  <a:schemeClr val="bg1">
                    <a:lumMod val="50000"/>
                  </a:schemeClr>
                </a:solidFill>
              </a:rPr>
              <a:t>A Case Study of Facilities Operations &amp; University Planning, Design, and Construction</a:t>
            </a:r>
          </a:p>
        </p:txBody>
      </p:sp>
      <p:pic>
        <p:nvPicPr>
          <p:cNvPr id="1028" name="Picture 4" descr="Power BI logo">
            <a:extLst>
              <a:ext uri="{FF2B5EF4-FFF2-40B4-BE49-F238E27FC236}">
                <a16:creationId xmlns:a16="http://schemas.microsoft.com/office/drawing/2014/main" id="{6CF195AD-1CA1-DB64-DF3D-AEBEFEDCF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826" y="2724785"/>
            <a:ext cx="2517516" cy="66773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2B94CC61-5F91-42EE-F6A5-328692B48906}"/>
              </a:ext>
            </a:extLst>
          </p:cNvPr>
          <p:cNvSpPr txBox="1">
            <a:spLocks/>
          </p:cNvSpPr>
          <p:nvPr/>
        </p:nvSpPr>
        <p:spPr>
          <a:xfrm>
            <a:off x="1524000" y="5147292"/>
            <a:ext cx="9144000" cy="6050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600" dirty="0">
                <a:solidFill>
                  <a:schemeClr val="bg1">
                    <a:lumMod val="50000"/>
                  </a:schemeClr>
                </a:solidFill>
              </a:rPr>
              <a:t>Presenter: Zachary Rosensohn</a:t>
            </a:r>
          </a:p>
          <a:p>
            <a:pPr>
              <a:lnSpc>
                <a:spcPct val="100000"/>
              </a:lnSpc>
              <a:spcBef>
                <a:spcPts val="0"/>
              </a:spcBef>
            </a:pPr>
            <a:r>
              <a:rPr lang="en-US" sz="1600" dirty="0">
                <a:solidFill>
                  <a:schemeClr val="bg1">
                    <a:lumMod val="50000"/>
                  </a:schemeClr>
                </a:solidFill>
              </a:rPr>
              <a:t>Enterprise Applications - ITS</a:t>
            </a:r>
          </a:p>
        </p:txBody>
      </p:sp>
    </p:spTree>
    <p:extLst>
      <p:ext uri="{BB962C8B-B14F-4D97-AF65-F5344CB8AC3E}">
        <p14:creationId xmlns:p14="http://schemas.microsoft.com/office/powerpoint/2010/main" val="46892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How This Helps You</a:t>
            </a:r>
          </a:p>
        </p:txBody>
      </p:sp>
      <p:grpSp>
        <p:nvGrpSpPr>
          <p:cNvPr id="10" name="Group 9">
            <a:extLst>
              <a:ext uri="{FF2B5EF4-FFF2-40B4-BE49-F238E27FC236}">
                <a16:creationId xmlns:a16="http://schemas.microsoft.com/office/drawing/2014/main" id="{93FEA47E-3CC8-72DF-11E5-CDE3A9C1D121}"/>
              </a:ext>
              <a:ext uri="{C183D7F6-B498-43B3-948B-1728B52AA6E4}">
                <adec:decorative xmlns:adec="http://schemas.microsoft.com/office/drawing/2017/decorative" val="1"/>
              </a:ext>
            </a:extLst>
          </p:cNvPr>
          <p:cNvGrpSpPr/>
          <p:nvPr/>
        </p:nvGrpSpPr>
        <p:grpSpPr>
          <a:xfrm>
            <a:off x="683896" y="1931422"/>
            <a:ext cx="4962524" cy="1924884"/>
            <a:chOff x="6216016" y="1690688"/>
            <a:chExt cx="4962524" cy="1924884"/>
          </a:xfrm>
        </p:grpSpPr>
        <p:sp>
          <p:nvSpPr>
            <p:cNvPr id="5" name="TextBox 4">
              <a:extLst>
                <a:ext uri="{FF2B5EF4-FFF2-40B4-BE49-F238E27FC236}">
                  <a16:creationId xmlns:a16="http://schemas.microsoft.com/office/drawing/2014/main" id="{FF7E788C-6607-CC8E-F82B-CD0B59DF2519}"/>
                </a:ext>
              </a:extLst>
            </p:cNvPr>
            <p:cNvSpPr txBox="1"/>
            <p:nvPr/>
          </p:nvSpPr>
          <p:spPr>
            <a:xfrm>
              <a:off x="6216016" y="1690688"/>
              <a:ext cx="4962524" cy="584775"/>
            </a:xfrm>
            <a:prstGeom prst="rect">
              <a:avLst/>
            </a:prstGeom>
            <a:noFill/>
          </p:spPr>
          <p:txBody>
            <a:bodyPr wrap="square">
              <a:spAutoFit/>
            </a:bodyPr>
            <a:lstStyle/>
            <a:p>
              <a:pPr marL="0" indent="0">
                <a:buNone/>
              </a:pPr>
              <a:r>
                <a:rPr lang="en-US" sz="3200" dirty="0"/>
                <a:t>✅ Faster development</a:t>
              </a:r>
            </a:p>
          </p:txBody>
        </p:sp>
        <p:sp>
          <p:nvSpPr>
            <p:cNvPr id="7" name="TextBox 6">
              <a:extLst>
                <a:ext uri="{FF2B5EF4-FFF2-40B4-BE49-F238E27FC236}">
                  <a16:creationId xmlns:a16="http://schemas.microsoft.com/office/drawing/2014/main" id="{AB29A725-1DC8-4625-FFCD-17A1454945A1}"/>
                </a:ext>
              </a:extLst>
            </p:cNvPr>
            <p:cNvSpPr txBox="1"/>
            <p:nvPr/>
          </p:nvSpPr>
          <p:spPr>
            <a:xfrm>
              <a:off x="6216016" y="2415243"/>
              <a:ext cx="4585334" cy="1200329"/>
            </a:xfrm>
            <a:prstGeom prst="rect">
              <a:avLst/>
            </a:prstGeom>
            <a:noFill/>
          </p:spPr>
          <p:txBody>
            <a:bodyPr wrap="square">
              <a:spAutoFit/>
            </a:bodyPr>
            <a:lstStyle/>
            <a:p>
              <a:r>
                <a:rPr lang="en-US" sz="2400" dirty="0"/>
                <a:t>Reporting tools are intuitive giving those who work with excel a familiar experience.</a:t>
              </a:r>
            </a:p>
          </p:txBody>
        </p:sp>
        <p:cxnSp>
          <p:nvCxnSpPr>
            <p:cNvPr id="9" name="Straight Connector 8">
              <a:extLst>
                <a:ext uri="{FF2B5EF4-FFF2-40B4-BE49-F238E27FC236}">
                  <a16:creationId xmlns:a16="http://schemas.microsoft.com/office/drawing/2014/main" id="{F60EEC0B-EDC5-CF63-60EB-0AF695713C09}"/>
                </a:ext>
              </a:extLst>
            </p:cNvPr>
            <p:cNvCxnSpPr/>
            <p:nvPr/>
          </p:nvCxnSpPr>
          <p:spPr>
            <a:xfrm>
              <a:off x="6297930" y="2274570"/>
              <a:ext cx="301752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90BE74E4-D475-03A0-FBDD-F3F486BFAB34}"/>
              </a:ext>
              <a:ext uri="{C183D7F6-B498-43B3-948B-1728B52AA6E4}">
                <adec:decorative xmlns:adec="http://schemas.microsoft.com/office/drawing/2017/decorative" val="1"/>
              </a:ext>
            </a:extLst>
          </p:cNvPr>
          <p:cNvGrpSpPr/>
          <p:nvPr/>
        </p:nvGrpSpPr>
        <p:grpSpPr>
          <a:xfrm>
            <a:off x="6027421" y="1931422"/>
            <a:ext cx="4962524" cy="1186220"/>
            <a:chOff x="6216016" y="1690688"/>
            <a:chExt cx="4962524" cy="1186220"/>
          </a:xfrm>
        </p:grpSpPr>
        <p:sp>
          <p:nvSpPr>
            <p:cNvPr id="12" name="TextBox 11">
              <a:extLst>
                <a:ext uri="{FF2B5EF4-FFF2-40B4-BE49-F238E27FC236}">
                  <a16:creationId xmlns:a16="http://schemas.microsoft.com/office/drawing/2014/main" id="{A31E0F1D-DE7D-AB0A-9820-17700E04DB18}"/>
                </a:ext>
              </a:extLst>
            </p:cNvPr>
            <p:cNvSpPr txBox="1"/>
            <p:nvPr/>
          </p:nvSpPr>
          <p:spPr>
            <a:xfrm>
              <a:off x="6216016" y="1690688"/>
              <a:ext cx="4962524" cy="584775"/>
            </a:xfrm>
            <a:prstGeom prst="rect">
              <a:avLst/>
            </a:prstGeom>
            <a:noFill/>
          </p:spPr>
          <p:txBody>
            <a:bodyPr wrap="square">
              <a:spAutoFit/>
            </a:bodyPr>
            <a:lstStyle/>
            <a:p>
              <a:pPr marL="0" indent="0">
                <a:buNone/>
              </a:pPr>
              <a:r>
                <a:rPr lang="en-US" sz="3200" dirty="0"/>
                <a:t>🔐 Trusted data</a:t>
              </a:r>
            </a:p>
          </p:txBody>
        </p:sp>
        <p:sp>
          <p:nvSpPr>
            <p:cNvPr id="13" name="TextBox 12">
              <a:extLst>
                <a:ext uri="{FF2B5EF4-FFF2-40B4-BE49-F238E27FC236}">
                  <a16:creationId xmlns:a16="http://schemas.microsoft.com/office/drawing/2014/main" id="{FB093E55-6033-324A-105E-B4A1FDE29704}"/>
                </a:ext>
              </a:extLst>
            </p:cNvPr>
            <p:cNvSpPr txBox="1"/>
            <p:nvPr/>
          </p:nvSpPr>
          <p:spPr>
            <a:xfrm>
              <a:off x="6216016" y="2415243"/>
              <a:ext cx="4585334" cy="461665"/>
            </a:xfrm>
            <a:prstGeom prst="rect">
              <a:avLst/>
            </a:prstGeom>
            <a:noFill/>
          </p:spPr>
          <p:txBody>
            <a:bodyPr wrap="square">
              <a:spAutoFit/>
            </a:bodyPr>
            <a:lstStyle/>
            <a:p>
              <a:r>
                <a:rPr lang="en-US" sz="2400" dirty="0"/>
                <a:t>Semantic models ensure accuracy.</a:t>
              </a:r>
            </a:p>
          </p:txBody>
        </p:sp>
        <p:cxnSp>
          <p:nvCxnSpPr>
            <p:cNvPr id="14" name="Straight Connector 13">
              <a:extLst>
                <a:ext uri="{FF2B5EF4-FFF2-40B4-BE49-F238E27FC236}">
                  <a16:creationId xmlns:a16="http://schemas.microsoft.com/office/drawing/2014/main" id="{979B978A-FF2D-DAB9-E8C1-E52FF7BAC21F}"/>
                </a:ext>
              </a:extLst>
            </p:cNvPr>
            <p:cNvCxnSpPr/>
            <p:nvPr/>
          </p:nvCxnSpPr>
          <p:spPr>
            <a:xfrm>
              <a:off x="6297930" y="2274570"/>
              <a:ext cx="301752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6AAA2FF-D56B-7ABC-6EC6-0EA0785FD298}"/>
              </a:ext>
              <a:ext uri="{C183D7F6-B498-43B3-948B-1728B52AA6E4}">
                <adec:decorative xmlns:adec="http://schemas.microsoft.com/office/drawing/2017/decorative" val="1"/>
              </a:ext>
            </a:extLst>
          </p:cNvPr>
          <p:cNvGrpSpPr/>
          <p:nvPr/>
        </p:nvGrpSpPr>
        <p:grpSpPr>
          <a:xfrm>
            <a:off x="683896" y="4027753"/>
            <a:ext cx="4962524" cy="1186220"/>
            <a:chOff x="6216016" y="1690688"/>
            <a:chExt cx="4962524" cy="1186220"/>
          </a:xfrm>
        </p:grpSpPr>
        <p:sp>
          <p:nvSpPr>
            <p:cNvPr id="16" name="TextBox 15">
              <a:extLst>
                <a:ext uri="{FF2B5EF4-FFF2-40B4-BE49-F238E27FC236}">
                  <a16:creationId xmlns:a16="http://schemas.microsoft.com/office/drawing/2014/main" id="{A6097A74-6144-FF31-2AE5-A782DC1FEE13}"/>
                </a:ext>
              </a:extLst>
            </p:cNvPr>
            <p:cNvSpPr txBox="1"/>
            <p:nvPr/>
          </p:nvSpPr>
          <p:spPr>
            <a:xfrm>
              <a:off x="6216016" y="1690688"/>
              <a:ext cx="4962524" cy="584775"/>
            </a:xfrm>
            <a:prstGeom prst="rect">
              <a:avLst/>
            </a:prstGeom>
            <a:noFill/>
          </p:spPr>
          <p:txBody>
            <a:bodyPr wrap="square">
              <a:spAutoFit/>
            </a:bodyPr>
            <a:lstStyle/>
            <a:p>
              <a:pPr marL="0" indent="0">
                <a:buNone/>
              </a:pPr>
              <a:r>
                <a:rPr lang="en-US" sz="3200" dirty="0"/>
                <a:t>🕒 Timely Insights</a:t>
              </a:r>
              <a:endParaRPr lang="en-US" sz="2000" dirty="0"/>
            </a:p>
          </p:txBody>
        </p:sp>
        <p:sp>
          <p:nvSpPr>
            <p:cNvPr id="17" name="TextBox 16">
              <a:extLst>
                <a:ext uri="{FF2B5EF4-FFF2-40B4-BE49-F238E27FC236}">
                  <a16:creationId xmlns:a16="http://schemas.microsoft.com/office/drawing/2014/main" id="{8BF4DDE7-905C-C547-F3FC-85845D3ADFAF}"/>
                </a:ext>
              </a:extLst>
            </p:cNvPr>
            <p:cNvSpPr txBox="1"/>
            <p:nvPr/>
          </p:nvSpPr>
          <p:spPr>
            <a:xfrm>
              <a:off x="6216016" y="2415243"/>
              <a:ext cx="4585334" cy="461665"/>
            </a:xfrm>
            <a:prstGeom prst="rect">
              <a:avLst/>
            </a:prstGeom>
            <a:noFill/>
          </p:spPr>
          <p:txBody>
            <a:bodyPr wrap="square">
              <a:spAutoFit/>
            </a:bodyPr>
            <a:lstStyle/>
            <a:p>
              <a:r>
                <a:rPr lang="en-US" sz="2400" dirty="0"/>
                <a:t>Dashboards refresh automatically.</a:t>
              </a:r>
            </a:p>
          </p:txBody>
        </p:sp>
        <p:cxnSp>
          <p:nvCxnSpPr>
            <p:cNvPr id="18" name="Straight Connector 17">
              <a:extLst>
                <a:ext uri="{FF2B5EF4-FFF2-40B4-BE49-F238E27FC236}">
                  <a16:creationId xmlns:a16="http://schemas.microsoft.com/office/drawing/2014/main" id="{EF26E852-199B-665C-B398-02189CE1405E}"/>
                </a:ext>
              </a:extLst>
            </p:cNvPr>
            <p:cNvCxnSpPr/>
            <p:nvPr/>
          </p:nvCxnSpPr>
          <p:spPr>
            <a:xfrm>
              <a:off x="6297930" y="2274570"/>
              <a:ext cx="301752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44DF7C86-A69E-4202-2E39-05B50111C904}"/>
              </a:ext>
              <a:ext uri="{C183D7F6-B498-43B3-948B-1728B52AA6E4}">
                <adec:decorative xmlns:adec="http://schemas.microsoft.com/office/drawing/2017/decorative" val="1"/>
              </a:ext>
            </a:extLst>
          </p:cNvPr>
          <p:cNvGrpSpPr/>
          <p:nvPr/>
        </p:nvGrpSpPr>
        <p:grpSpPr>
          <a:xfrm>
            <a:off x="5838825" y="4027753"/>
            <a:ext cx="5514975" cy="1555552"/>
            <a:chOff x="6216015" y="1690688"/>
            <a:chExt cx="4962525" cy="1555552"/>
          </a:xfrm>
        </p:grpSpPr>
        <p:sp>
          <p:nvSpPr>
            <p:cNvPr id="4" name="TextBox 3">
              <a:extLst>
                <a:ext uri="{FF2B5EF4-FFF2-40B4-BE49-F238E27FC236}">
                  <a16:creationId xmlns:a16="http://schemas.microsoft.com/office/drawing/2014/main" id="{39076A31-5834-2AEC-818D-F02F04F66169}"/>
                </a:ext>
              </a:extLst>
            </p:cNvPr>
            <p:cNvSpPr txBox="1"/>
            <p:nvPr/>
          </p:nvSpPr>
          <p:spPr>
            <a:xfrm>
              <a:off x="6216016" y="1690688"/>
              <a:ext cx="4962524" cy="584775"/>
            </a:xfrm>
            <a:prstGeom prst="rect">
              <a:avLst/>
            </a:prstGeom>
            <a:noFill/>
          </p:spPr>
          <p:txBody>
            <a:bodyPr wrap="square">
              <a:spAutoFit/>
            </a:bodyPr>
            <a:lstStyle/>
            <a:p>
              <a:pPr marL="0" indent="0">
                <a:buNone/>
              </a:pPr>
              <a:r>
                <a:rPr lang="en-US" sz="3200"/>
                <a:t>🔗 </a:t>
              </a:r>
              <a:r>
                <a:rPr lang="en-US" sz="3200" dirty="0"/>
                <a:t>Embedded anywhere</a:t>
              </a:r>
              <a:endParaRPr lang="en-US" sz="2000" dirty="0"/>
            </a:p>
          </p:txBody>
        </p:sp>
        <p:sp>
          <p:nvSpPr>
            <p:cNvPr id="6" name="TextBox 5">
              <a:extLst>
                <a:ext uri="{FF2B5EF4-FFF2-40B4-BE49-F238E27FC236}">
                  <a16:creationId xmlns:a16="http://schemas.microsoft.com/office/drawing/2014/main" id="{8F84A223-C14E-4DE0-304E-F02997042BA5}"/>
                </a:ext>
              </a:extLst>
            </p:cNvPr>
            <p:cNvSpPr txBox="1"/>
            <p:nvPr/>
          </p:nvSpPr>
          <p:spPr>
            <a:xfrm>
              <a:off x="6216015" y="2415243"/>
              <a:ext cx="4962523" cy="830997"/>
            </a:xfrm>
            <a:prstGeom prst="rect">
              <a:avLst/>
            </a:prstGeom>
            <a:noFill/>
          </p:spPr>
          <p:txBody>
            <a:bodyPr wrap="square">
              <a:spAutoFit/>
            </a:bodyPr>
            <a:lstStyle/>
            <a:p>
              <a:r>
                <a:rPr lang="en-US" sz="2400" dirty="0"/>
                <a:t>Teams, Aurora sites, Office 365, subscription emails, etc.</a:t>
              </a:r>
            </a:p>
          </p:txBody>
        </p:sp>
        <p:cxnSp>
          <p:nvCxnSpPr>
            <p:cNvPr id="8" name="Straight Connector 7">
              <a:extLst>
                <a:ext uri="{FF2B5EF4-FFF2-40B4-BE49-F238E27FC236}">
                  <a16:creationId xmlns:a16="http://schemas.microsoft.com/office/drawing/2014/main" id="{DFDF2DD9-5BD9-0C34-2688-6D9098B1597E}"/>
                </a:ext>
              </a:extLst>
            </p:cNvPr>
            <p:cNvCxnSpPr/>
            <p:nvPr/>
          </p:nvCxnSpPr>
          <p:spPr>
            <a:xfrm>
              <a:off x="6297930" y="2274570"/>
              <a:ext cx="301752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E2C10-4022-088B-6B37-4C90E3D04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D6082-1F62-AB4E-70C9-F4E5786ABEC0}"/>
              </a:ext>
            </a:extLst>
          </p:cNvPr>
          <p:cNvSpPr>
            <a:spLocks noGrp="1"/>
          </p:cNvSpPr>
          <p:nvPr>
            <p:ph type="ctrTitle"/>
          </p:nvPr>
        </p:nvSpPr>
        <p:spPr>
          <a:xfrm>
            <a:off x="452886" y="2711671"/>
            <a:ext cx="2822221" cy="1734205"/>
          </a:xfrm>
        </p:spPr>
        <p:txBody>
          <a:bodyPr>
            <a:normAutofit/>
          </a:bodyPr>
          <a:lstStyle/>
          <a:p>
            <a:r>
              <a:rPr lang="en-US" sz="5400" dirty="0"/>
              <a:t>Teams Demo</a:t>
            </a:r>
          </a:p>
        </p:txBody>
      </p:sp>
      <p:pic>
        <p:nvPicPr>
          <p:cNvPr id="5" name="Picture 4" descr="screen shot of Microsoft teams app displaying the powerBI embedded application on">
            <a:extLst>
              <a:ext uri="{FF2B5EF4-FFF2-40B4-BE49-F238E27FC236}">
                <a16:creationId xmlns:a16="http://schemas.microsoft.com/office/drawing/2014/main" id="{0E19FDD2-97C9-5304-59CC-0EC51975AD7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089692" y="365575"/>
            <a:ext cx="4287442" cy="6126849"/>
          </a:xfrm>
          <a:prstGeom prst="rect">
            <a:avLst/>
          </a:prstGeom>
          <a:ln>
            <a:noFill/>
          </a:ln>
          <a:effectLst>
            <a:outerShdw blurRad="292100" dist="139700" dir="2700000" algn="tl" rotWithShape="0">
              <a:srgbClr val="333333">
                <a:alpha val="65000"/>
              </a:srgbClr>
            </a:outerShdw>
          </a:effectLst>
        </p:spPr>
      </p:pic>
      <p:pic>
        <p:nvPicPr>
          <p:cNvPr id="1028" name="Picture 4">
            <a:extLst>
              <a:ext uri="{FF2B5EF4-FFF2-40B4-BE49-F238E27FC236}">
                <a16:creationId xmlns:a16="http://schemas.microsoft.com/office/drawing/2014/main" id="{89CF8B8B-9F32-8219-36D6-810D12BE1B9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738" y="2040170"/>
            <a:ext cx="854516" cy="79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03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What We’ve Learned</a:t>
            </a:r>
          </a:p>
        </p:txBody>
      </p:sp>
      <p:sp>
        <p:nvSpPr>
          <p:cNvPr id="4" name="Flowchart: Process 3">
            <a:extLst>
              <a:ext uri="{FF2B5EF4-FFF2-40B4-BE49-F238E27FC236}">
                <a16:creationId xmlns:a16="http://schemas.microsoft.com/office/drawing/2014/main" id="{2C0AABF7-BE1F-55D5-AEE8-BAF6D98A3698}"/>
              </a:ext>
            </a:extLst>
          </p:cNvPr>
          <p:cNvSpPr/>
          <p:nvPr/>
        </p:nvSpPr>
        <p:spPr>
          <a:xfrm>
            <a:off x="608574" y="2214564"/>
            <a:ext cx="3281435" cy="2905124"/>
          </a:xfrm>
          <a:prstGeom prst="flowChartProcess">
            <a:avLst/>
          </a:prstGeom>
          <a:solidFill>
            <a:srgbClr val="F6FCAE"/>
          </a:solidFill>
          <a:ln>
            <a:solidFill>
              <a:srgbClr val="DAD01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3A3704"/>
                </a:solidFill>
              </a:rPr>
              <a:t>🧪</a:t>
            </a:r>
            <a:endParaRPr lang="en-US" sz="2400" dirty="0">
              <a:solidFill>
                <a:srgbClr val="3A3704"/>
              </a:solidFill>
            </a:endParaRPr>
          </a:p>
          <a:p>
            <a:pPr algn="ctr"/>
            <a:r>
              <a:rPr lang="en-US" sz="2400" b="1" dirty="0">
                <a:solidFill>
                  <a:srgbClr val="3A3704"/>
                </a:solidFill>
              </a:rPr>
              <a:t>Start Small</a:t>
            </a:r>
          </a:p>
          <a:p>
            <a:pPr algn="ctr"/>
            <a:endParaRPr lang="en-US" b="1" dirty="0">
              <a:solidFill>
                <a:srgbClr val="3A3704"/>
              </a:solidFill>
            </a:endParaRPr>
          </a:p>
          <a:p>
            <a:pPr algn="ctr"/>
            <a:r>
              <a:rPr lang="en-US" dirty="0">
                <a:solidFill>
                  <a:srgbClr val="3A3704"/>
                </a:solidFill>
              </a:rPr>
              <a:t>One model, one report. Pilot with a team.</a:t>
            </a:r>
          </a:p>
        </p:txBody>
      </p:sp>
      <p:sp>
        <p:nvSpPr>
          <p:cNvPr id="9" name="Flowchart: Process 8">
            <a:extLst>
              <a:ext uri="{FF2B5EF4-FFF2-40B4-BE49-F238E27FC236}">
                <a16:creationId xmlns:a16="http://schemas.microsoft.com/office/drawing/2014/main" id="{17AC209B-F2BD-49EF-EDCB-12EF77A4493E}"/>
              </a:ext>
            </a:extLst>
          </p:cNvPr>
          <p:cNvSpPr/>
          <p:nvPr/>
        </p:nvSpPr>
        <p:spPr>
          <a:xfrm>
            <a:off x="4569069" y="3143250"/>
            <a:ext cx="3281435" cy="2905124"/>
          </a:xfrm>
          <a:prstGeom prst="flowChartProcess">
            <a:avLst/>
          </a:prstGeom>
          <a:solidFill>
            <a:srgbClr val="FEBEF5"/>
          </a:solidFill>
          <a:ln>
            <a:solidFill>
              <a:srgbClr val="FDA5F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B0140"/>
                </a:solidFill>
              </a:rPr>
              <a:t>🤝</a:t>
            </a:r>
            <a:r>
              <a:rPr lang="en-US" sz="2400" dirty="0">
                <a:solidFill>
                  <a:srgbClr val="4B0140"/>
                </a:solidFill>
              </a:rPr>
              <a:t> </a:t>
            </a:r>
          </a:p>
          <a:p>
            <a:pPr algn="ctr"/>
            <a:r>
              <a:rPr lang="en-US" sz="2400" b="1" dirty="0">
                <a:solidFill>
                  <a:srgbClr val="4B0140"/>
                </a:solidFill>
              </a:rPr>
              <a:t>Collaborate Early</a:t>
            </a:r>
            <a:br>
              <a:rPr lang="en-US" sz="2400" b="1" dirty="0">
                <a:solidFill>
                  <a:srgbClr val="4B0140"/>
                </a:solidFill>
              </a:rPr>
            </a:br>
            <a:endParaRPr lang="en-US" b="1" dirty="0">
              <a:solidFill>
                <a:srgbClr val="4B0140"/>
              </a:solidFill>
            </a:endParaRPr>
          </a:p>
          <a:p>
            <a:pPr algn="ctr"/>
            <a:r>
              <a:rPr lang="en-US" dirty="0">
                <a:solidFill>
                  <a:srgbClr val="4B0140"/>
                </a:solidFill>
              </a:rPr>
              <a:t>Work closely with departments to understand real needs.</a:t>
            </a:r>
          </a:p>
        </p:txBody>
      </p:sp>
      <p:sp>
        <p:nvSpPr>
          <p:cNvPr id="10" name="Flowchart: Process 9">
            <a:extLst>
              <a:ext uri="{FF2B5EF4-FFF2-40B4-BE49-F238E27FC236}">
                <a16:creationId xmlns:a16="http://schemas.microsoft.com/office/drawing/2014/main" id="{03C2EFB2-0587-85AD-DB2C-6B684A760224}"/>
              </a:ext>
            </a:extLst>
          </p:cNvPr>
          <p:cNvSpPr/>
          <p:nvPr/>
        </p:nvSpPr>
        <p:spPr>
          <a:xfrm>
            <a:off x="8301991" y="1690688"/>
            <a:ext cx="3281435" cy="2905124"/>
          </a:xfrm>
          <a:prstGeom prst="flowChartProcess">
            <a:avLst/>
          </a:prstGeom>
          <a:solidFill>
            <a:srgbClr val="97FFC6"/>
          </a:solidFill>
          <a:ln>
            <a:solidFill>
              <a:srgbClr val="81FFBA"/>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3E1C"/>
                </a:solidFill>
              </a:rPr>
              <a:t>🚀</a:t>
            </a:r>
            <a:r>
              <a:rPr lang="en-US" sz="2400" dirty="0">
                <a:solidFill>
                  <a:srgbClr val="003E1C"/>
                </a:solidFill>
              </a:rPr>
              <a:t> </a:t>
            </a:r>
          </a:p>
          <a:p>
            <a:pPr algn="ctr"/>
            <a:r>
              <a:rPr lang="en-US" sz="2400" b="1" dirty="0">
                <a:solidFill>
                  <a:srgbClr val="003E1C"/>
                </a:solidFill>
              </a:rPr>
              <a:t>Empower, Don’t Gatekeep</a:t>
            </a:r>
            <a:endParaRPr lang="en-US" b="1" dirty="0">
              <a:solidFill>
                <a:srgbClr val="003E1C"/>
              </a:solidFill>
            </a:endParaRPr>
          </a:p>
          <a:p>
            <a:pPr algn="ctr"/>
            <a:br>
              <a:rPr lang="en-US" dirty="0">
                <a:solidFill>
                  <a:srgbClr val="003E1C"/>
                </a:solidFill>
              </a:rPr>
            </a:br>
            <a:r>
              <a:rPr lang="en-US" dirty="0">
                <a:solidFill>
                  <a:srgbClr val="003E1C"/>
                </a:solidFill>
              </a:rPr>
              <a:t>Give users tools to build—don’t make them wait on IT.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9615"/>
            <a:ext cx="10515600" cy="1325563"/>
          </a:xfrm>
        </p:spPr>
        <p:txBody>
          <a:bodyPr>
            <a:normAutofit fontScale="90000"/>
          </a:bodyPr>
          <a:lstStyle/>
          <a:p>
            <a:pPr algn="ctr"/>
            <a:r>
              <a:rPr lang="en-US" sz="4400" dirty="0"/>
              <a:t>With trusted data at your fingertips, you are only limited by your imagination.</a:t>
            </a:r>
          </a:p>
        </p:txBody>
      </p:sp>
      <p:sp>
        <p:nvSpPr>
          <p:cNvPr id="3" name="Content Placeholder 2"/>
          <p:cNvSpPr>
            <a:spLocks noGrp="1"/>
          </p:cNvSpPr>
          <p:nvPr>
            <p:ph idx="1"/>
          </p:nvPr>
        </p:nvSpPr>
        <p:spPr>
          <a:xfrm>
            <a:off x="838200" y="3863339"/>
            <a:ext cx="10515600" cy="2313623"/>
          </a:xfrm>
        </p:spPr>
        <p:txBody>
          <a:bodyPr/>
          <a:lstStyle/>
          <a:p>
            <a:pPr marL="0" indent="0">
              <a:buNone/>
            </a:pPr>
            <a:r>
              <a:rPr lang="en-US" dirty="0"/>
              <a:t>🎓 Build </a:t>
            </a:r>
            <a:r>
              <a:rPr dirty="0"/>
              <a:t>enrollment dashboards</a:t>
            </a:r>
          </a:p>
          <a:p>
            <a:pPr marL="0" indent="0">
              <a:buNone/>
            </a:pPr>
            <a:r>
              <a:rPr lang="en-US" dirty="0"/>
              <a:t>📈</a:t>
            </a:r>
            <a:r>
              <a:rPr dirty="0"/>
              <a:t> Spot trends in spending or hiring</a:t>
            </a:r>
          </a:p>
          <a:p>
            <a:pPr marL="0" indent="0">
              <a:buNone/>
            </a:pPr>
            <a:r>
              <a:rPr lang="en-US" dirty="0"/>
              <a:t>📊</a:t>
            </a:r>
            <a:r>
              <a:rPr dirty="0"/>
              <a:t> Create ad-hoc reports for compliance</a:t>
            </a:r>
          </a:p>
          <a:p>
            <a:pPr marL="0" indent="0">
              <a:buNone/>
            </a:pPr>
            <a:r>
              <a:rPr lang="en-US" dirty="0"/>
              <a:t>🌟</a:t>
            </a:r>
            <a:r>
              <a:rPr dirty="0"/>
              <a:t> Visualize program impact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What You'll Learn Today</a:t>
            </a:r>
          </a:p>
        </p:txBody>
      </p:sp>
      <p:sp>
        <p:nvSpPr>
          <p:cNvPr id="3" name="Content Placeholder 2"/>
          <p:cNvSpPr>
            <a:spLocks noGrp="1"/>
          </p:cNvSpPr>
          <p:nvPr>
            <p:ph idx="1"/>
          </p:nvPr>
        </p:nvSpPr>
        <p:spPr>
          <a:xfrm>
            <a:off x="838200" y="1825625"/>
            <a:ext cx="10515600" cy="4351338"/>
          </a:xfrm>
        </p:spPr>
        <p:txBody>
          <a:bodyPr/>
          <a:lstStyle/>
          <a:p>
            <a:pPr marL="0" indent="0">
              <a:buNone/>
            </a:pPr>
            <a:r>
              <a:rPr lang="en-US" dirty="0"/>
              <a:t>🧩 </a:t>
            </a:r>
            <a:r>
              <a:rPr lang="en-US" b="1" i="1" dirty="0"/>
              <a:t>The Problem</a:t>
            </a:r>
            <a:r>
              <a:rPr lang="en-US" dirty="0"/>
              <a:t> </a:t>
            </a:r>
            <a:br>
              <a:rPr lang="en-US" dirty="0"/>
            </a:br>
            <a:r>
              <a:rPr lang="en-US" dirty="0"/>
              <a:t>	Why reporting can be hard</a:t>
            </a:r>
            <a:br>
              <a:rPr lang="en-US" dirty="0"/>
            </a:br>
            <a:br>
              <a:rPr lang="en-US" dirty="0"/>
            </a:br>
            <a:r>
              <a:rPr lang="en-US" dirty="0"/>
              <a:t>💡 </a:t>
            </a:r>
            <a:r>
              <a:rPr lang="en-US" b="1" i="1" dirty="0"/>
              <a:t>A Solution</a:t>
            </a:r>
            <a:r>
              <a:rPr lang="en-US" dirty="0"/>
              <a:t> </a:t>
            </a:r>
            <a:br>
              <a:rPr lang="en-US" dirty="0"/>
            </a:br>
            <a:r>
              <a:rPr lang="en-US" dirty="0"/>
              <a:t>	How two departments transformed their process</a:t>
            </a:r>
            <a:br>
              <a:rPr lang="en-US" dirty="0"/>
            </a:br>
            <a:br>
              <a:rPr lang="en-US" dirty="0"/>
            </a:br>
            <a:r>
              <a:rPr lang="en-US" dirty="0"/>
              <a:t>🚀 </a:t>
            </a:r>
            <a:r>
              <a:rPr lang="en-US" b="1" i="1" dirty="0"/>
              <a:t>Increase Department Cross-functionality</a:t>
            </a:r>
            <a:br>
              <a:rPr lang="en-US" b="1" i="1" dirty="0"/>
            </a:br>
            <a:r>
              <a:rPr lang="en-US" b="1" i="1" dirty="0"/>
              <a:t>	</a:t>
            </a:r>
            <a:r>
              <a:rPr lang="en-US" dirty="0"/>
              <a:t>How Departments are sharing more data</a:t>
            </a:r>
            <a:br>
              <a:rPr lang="en-US" dirty="0"/>
            </a:br>
            <a:br>
              <a:rPr lang="en-US" dirty="0"/>
            </a:br>
            <a:r>
              <a:rPr lang="en-US" dirty="0"/>
              <a:t>🤔 </a:t>
            </a:r>
            <a:r>
              <a:rPr lang="en-US" b="1" i="1" dirty="0"/>
              <a:t>Imagine It</a:t>
            </a:r>
            <a:br>
              <a:rPr lang="en-US" b="1" i="1" dirty="0"/>
            </a:br>
            <a:r>
              <a:rPr lang="en-US" b="1" i="1" dirty="0"/>
              <a:t>	</a:t>
            </a:r>
            <a:r>
              <a:rPr lang="en-US" dirty="0"/>
              <a:t>What could your department do with this?</a:t>
            </a:r>
            <a:endParaRPr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Reporting Struggle</a:t>
            </a:r>
          </a:p>
        </p:txBody>
      </p:sp>
      <p:sp>
        <p:nvSpPr>
          <p:cNvPr id="3" name="Content Placeholder 2"/>
          <p:cNvSpPr>
            <a:spLocks noGrp="1"/>
          </p:cNvSpPr>
          <p:nvPr>
            <p:ph idx="1"/>
          </p:nvPr>
        </p:nvSpPr>
        <p:spPr/>
        <p:txBody>
          <a:bodyPr/>
          <a:lstStyle/>
          <a:p>
            <a:r>
              <a:rPr lang="en-US" dirty="0"/>
              <a:t>Disparate</a:t>
            </a:r>
            <a:r>
              <a:rPr dirty="0"/>
              <a:t> systems</a:t>
            </a:r>
          </a:p>
          <a:p>
            <a:r>
              <a:rPr dirty="0"/>
              <a:t>Manual workarounds</a:t>
            </a:r>
          </a:p>
          <a:p>
            <a:r>
              <a:rPr lang="en-US" dirty="0"/>
              <a:t>Data access issues</a:t>
            </a:r>
            <a:endParaRPr dirty="0"/>
          </a:p>
          <a:p>
            <a:r>
              <a:rPr dirty="0"/>
              <a:t>Delays + inconsistencies</a:t>
            </a:r>
          </a:p>
        </p:txBody>
      </p:sp>
      <p:pic>
        <p:nvPicPr>
          <p:cNvPr id="5" name="Graphic 4">
            <a:extLst>
              <a:ext uri="{FF2B5EF4-FFF2-40B4-BE49-F238E27FC236}">
                <a16:creationId xmlns:a16="http://schemas.microsoft.com/office/drawing/2014/main" id="{EBF40955-79AF-6FC4-04ED-D1D81042BA4B}"/>
              </a:ext>
              <a:ext uri="{C183D7F6-B498-43B3-948B-1728B52AA6E4}">
                <adec:decorative xmlns:adec="http://schemas.microsoft.com/office/drawing/2017/decorative" val="1"/>
              </a:ext>
            </a:extLst>
          </p:cNvPr>
          <p:cNvPicPr>
            <a:picLocks noChangeAspect="1"/>
          </p:cNvPicPr>
          <p:nvPr/>
        </p:nvPicPr>
        <p:blipFill>
          <a:blip r:embed="rId3">
            <a:alphaModFix amt="3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89" y="3312934"/>
            <a:ext cx="1700212" cy="1700212"/>
          </a:xfrm>
          <a:prstGeom prst="rect">
            <a:avLst/>
          </a:prstGeom>
        </p:spPr>
      </p:pic>
      <p:pic>
        <p:nvPicPr>
          <p:cNvPr id="6" name="Picture 5">
            <a:extLst>
              <a:ext uri="{FF2B5EF4-FFF2-40B4-BE49-F238E27FC236}">
                <a16:creationId xmlns:a16="http://schemas.microsoft.com/office/drawing/2014/main" id="{27F1564F-834E-208C-501F-8407DC7AECC3}"/>
              </a:ext>
              <a:ext uri="{C183D7F6-B498-43B3-948B-1728B52AA6E4}">
                <adec:decorative xmlns:adec="http://schemas.microsoft.com/office/drawing/2017/decorative" val="1"/>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3613760" y="3995547"/>
            <a:ext cx="1763831" cy="1109640"/>
          </a:xfrm>
          <a:prstGeom prst="rect">
            <a:avLst/>
          </a:prstGeom>
        </p:spPr>
      </p:pic>
      <p:pic>
        <p:nvPicPr>
          <p:cNvPr id="7" name="Picture 4">
            <a:extLst>
              <a:ext uri="{FF2B5EF4-FFF2-40B4-BE49-F238E27FC236}">
                <a16:creationId xmlns:a16="http://schemas.microsoft.com/office/drawing/2014/main" id="{4481FD62-A1A7-F2BF-D08C-492F49152411}"/>
              </a:ext>
              <a:ext uri="{C183D7F6-B498-43B3-948B-1728B52AA6E4}">
                <adec:decorative xmlns:adec="http://schemas.microsoft.com/office/drawing/2017/decorative" val="1"/>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6276681" y="3234290"/>
            <a:ext cx="1479520" cy="1109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4420C29E-1DDF-9795-321C-2F7EE72BCD29}"/>
              </a:ext>
              <a:ext uri="{C183D7F6-B498-43B3-948B-1728B52AA6E4}">
                <adec:decorative xmlns:adec="http://schemas.microsoft.com/office/drawing/2017/decorative" val="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8122424" y="4765902"/>
            <a:ext cx="811212" cy="8112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6FFDC2D-E7D5-324A-6A0A-21034C223874}"/>
              </a:ext>
              <a:ext uri="{C183D7F6-B498-43B3-948B-1728B52AA6E4}">
                <adec:decorative xmlns:adec="http://schemas.microsoft.com/office/drawing/2017/decorative" val="1"/>
              </a:ext>
            </a:extLst>
          </p:cNvPr>
          <p:cNvPicPr>
            <a:picLocks noChangeAspect="1" noChangeArrowheads="1"/>
          </p:cNvPicPr>
          <p:nvPr/>
        </p:nvPicPr>
        <p:blipFill>
          <a:blip r:embed="rId8">
            <a:alphaModFix amt="35000"/>
            <a:extLst>
              <a:ext uri="{28A0092B-C50C-407E-A947-70E740481C1C}">
                <a14:useLocalDpi xmlns:a14="http://schemas.microsoft.com/office/drawing/2010/main" val="0"/>
              </a:ext>
            </a:extLst>
          </a:blip>
          <a:srcRect/>
          <a:stretch>
            <a:fillRect/>
          </a:stretch>
        </p:blipFill>
        <p:spPr bwMode="auto">
          <a:xfrm>
            <a:off x="9453323" y="3334136"/>
            <a:ext cx="891264" cy="8289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423E77B-B241-F1AC-FE28-7AEE7E5E4D80}"/>
              </a:ext>
              <a:ext uri="{C183D7F6-B498-43B3-948B-1728B52AA6E4}">
                <adec:decorative xmlns:adec="http://schemas.microsoft.com/office/drawing/2017/decorative" val="1"/>
              </a:ext>
            </a:extLst>
          </p:cNvPr>
          <p:cNvPicPr>
            <a:picLocks noChangeAspect="1" noChangeArrowheads="1"/>
          </p:cNvPicPr>
          <p:nvPr/>
        </p:nvPicPr>
        <p:blipFill>
          <a:blip r:embed="rId9">
            <a:alphaModFix amt="35000"/>
            <a:extLst>
              <a:ext uri="{28A0092B-C50C-407E-A947-70E740481C1C}">
                <a14:useLocalDpi xmlns:a14="http://schemas.microsoft.com/office/drawing/2010/main" val="0"/>
              </a:ext>
            </a:extLst>
          </a:blip>
          <a:srcRect/>
          <a:stretch>
            <a:fillRect/>
          </a:stretch>
        </p:blipFill>
        <p:spPr bwMode="auto">
          <a:xfrm>
            <a:off x="4402938" y="5310804"/>
            <a:ext cx="1268030" cy="1268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a:extLst>
              <a:ext uri="{FF2B5EF4-FFF2-40B4-BE49-F238E27FC236}">
                <a16:creationId xmlns:a16="http://schemas.microsoft.com/office/drawing/2014/main" id="{4599DA69-1818-B485-680E-2314C2B339FB}"/>
              </a:ext>
              <a:ext uri="{C183D7F6-B498-43B3-948B-1728B52AA6E4}">
                <adec:decorative xmlns:adec="http://schemas.microsoft.com/office/drawing/2017/decorative" val="1"/>
              </a:ext>
            </a:extLst>
          </p:cNvPr>
          <p:cNvPicPr>
            <a:picLocks noChangeAspect="1" noChangeArrowheads="1"/>
          </p:cNvPicPr>
          <p:nvPr/>
        </p:nvPicPr>
        <p:blipFill>
          <a:blip r:embed="rId10">
            <a:alphaModFix amt="35000"/>
            <a:extLst>
              <a:ext uri="{28A0092B-C50C-407E-A947-70E740481C1C}">
                <a14:useLocalDpi xmlns:a14="http://schemas.microsoft.com/office/drawing/2010/main" val="0"/>
              </a:ext>
            </a:extLst>
          </a:blip>
          <a:srcRect/>
          <a:stretch>
            <a:fillRect/>
          </a:stretch>
        </p:blipFill>
        <p:spPr bwMode="auto">
          <a:xfrm>
            <a:off x="7756201" y="6207015"/>
            <a:ext cx="1539314" cy="11553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E66B86B0-3BC4-5F6C-A975-66A6EA696DA3}"/>
              </a:ext>
              <a:ext uri="{C183D7F6-B498-43B3-948B-1728B52AA6E4}">
                <adec:decorative xmlns:adec="http://schemas.microsoft.com/office/drawing/2017/decorative" val="1"/>
              </a:ext>
            </a:extLst>
          </p:cNvPr>
          <p:cNvPicPr>
            <a:picLocks noChangeAspect="1" noChangeArrowheads="1"/>
          </p:cNvPicPr>
          <p:nvPr/>
        </p:nvPicPr>
        <p:blipFill>
          <a:blip r:embed="rId11">
            <a:alphaModFix amt="35000"/>
            <a:extLst>
              <a:ext uri="{28A0092B-C50C-407E-A947-70E740481C1C}">
                <a14:useLocalDpi xmlns:a14="http://schemas.microsoft.com/office/drawing/2010/main" val="0"/>
              </a:ext>
            </a:extLst>
          </a:blip>
          <a:srcRect/>
          <a:stretch>
            <a:fillRect/>
          </a:stretch>
        </p:blipFill>
        <p:spPr bwMode="auto">
          <a:xfrm>
            <a:off x="6032334" y="5415427"/>
            <a:ext cx="1704442" cy="8238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9E69B70-40D4-A999-1523-36D2781B2B9C}"/>
              </a:ext>
              <a:ext uri="{C183D7F6-B498-43B3-948B-1728B52AA6E4}">
                <adec:decorative xmlns:adec="http://schemas.microsoft.com/office/drawing/2017/decorative" val="1"/>
              </a:ext>
            </a:extLst>
          </p:cNvPr>
          <p:cNvPicPr>
            <a:picLocks noChangeAspect="1" noChangeArrowheads="1"/>
          </p:cNvPicPr>
          <p:nvPr/>
        </p:nvPicPr>
        <p:blipFill>
          <a:blip r:embed="rId12">
            <a:alphaModFix amt="35000"/>
            <a:extLst>
              <a:ext uri="{28A0092B-C50C-407E-A947-70E740481C1C}">
                <a14:useLocalDpi xmlns:a14="http://schemas.microsoft.com/office/drawing/2010/main" val="0"/>
              </a:ext>
            </a:extLst>
          </a:blip>
          <a:srcRect/>
          <a:stretch>
            <a:fillRect/>
          </a:stretch>
        </p:blipFill>
        <p:spPr bwMode="auto">
          <a:xfrm>
            <a:off x="10541716" y="4979489"/>
            <a:ext cx="766415" cy="7664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47B1C4CA-90CD-B15D-B69E-315EF17C32EB}"/>
              </a:ext>
              <a:ext uri="{C183D7F6-B498-43B3-948B-1728B52AA6E4}">
                <adec:decorative xmlns:adec="http://schemas.microsoft.com/office/drawing/2017/decorative" val="1"/>
              </a:ext>
            </a:extLst>
          </p:cNvPr>
          <p:cNvPicPr>
            <a:picLocks noChangeAspect="1" noChangeArrowheads="1"/>
          </p:cNvPicPr>
          <p:nvPr/>
        </p:nvPicPr>
        <p:blipFill>
          <a:blip r:embed="rId13">
            <a:alphaModFix amt="35000"/>
            <a:extLst>
              <a:ext uri="{28A0092B-C50C-407E-A947-70E740481C1C}">
                <a14:useLocalDpi xmlns:a14="http://schemas.microsoft.com/office/drawing/2010/main" val="0"/>
              </a:ext>
            </a:extLst>
          </a:blip>
          <a:srcRect/>
          <a:stretch>
            <a:fillRect/>
          </a:stretch>
        </p:blipFill>
        <p:spPr bwMode="auto">
          <a:xfrm>
            <a:off x="1636870" y="4187995"/>
            <a:ext cx="1607436" cy="8439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856FBC1A-DE2B-27F1-6D95-5779A0CA33CD}"/>
              </a:ext>
              <a:ext uri="{C183D7F6-B498-43B3-948B-1728B52AA6E4}">
                <adec:decorative xmlns:adec="http://schemas.microsoft.com/office/drawing/2017/decorative" val="1"/>
              </a:ext>
            </a:extLst>
          </p:cNvPr>
          <p:cNvPicPr>
            <a:picLocks noChangeAspect="1" noChangeArrowheads="1"/>
          </p:cNvPicPr>
          <p:nvPr/>
        </p:nvPicPr>
        <p:blipFill>
          <a:blip r:embed="rId14">
            <a:alphaModFix amt="35000"/>
            <a:extLst>
              <a:ext uri="{28A0092B-C50C-407E-A947-70E740481C1C}">
                <a14:useLocalDpi xmlns:a14="http://schemas.microsoft.com/office/drawing/2010/main" val="0"/>
              </a:ext>
            </a:extLst>
          </a:blip>
          <a:srcRect/>
          <a:stretch>
            <a:fillRect/>
          </a:stretch>
        </p:blipFill>
        <p:spPr bwMode="auto">
          <a:xfrm>
            <a:off x="2187566" y="5677775"/>
            <a:ext cx="1685125" cy="332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03898E-B488-A7FA-71DF-621134648992}"/>
              </a:ext>
              <a:ext uri="{C183D7F6-B498-43B3-948B-1728B52AA6E4}">
                <adec:decorative xmlns:adec="http://schemas.microsoft.com/office/drawing/2017/decorative" val="1"/>
              </a:ext>
            </a:extLst>
          </p:cNvPr>
          <p:cNvPicPr>
            <a:picLocks noChangeAspect="1"/>
          </p:cNvPicPr>
          <p:nvPr/>
        </p:nvPicPr>
        <p:blipFill rotWithShape="1">
          <a:blip r:embed="rId15">
            <a:alphaModFix amt="35000"/>
            <a:extLst>
              <a:ext uri="{28A0092B-C50C-407E-A947-70E740481C1C}">
                <a14:useLocalDpi xmlns:a14="http://schemas.microsoft.com/office/drawing/2010/main" val="0"/>
              </a:ext>
            </a:extLst>
          </a:blip>
          <a:srcRect l="73826"/>
          <a:stretch/>
        </p:blipFill>
        <p:spPr>
          <a:xfrm>
            <a:off x="-190049" y="5401703"/>
            <a:ext cx="769535" cy="721229"/>
          </a:xfrm>
          <a:prstGeom prst="rect">
            <a:avLst/>
          </a:prstGeom>
        </p:spPr>
      </p:pic>
      <p:pic>
        <p:nvPicPr>
          <p:cNvPr id="17" name="Picture 2">
            <a:extLst>
              <a:ext uri="{FF2B5EF4-FFF2-40B4-BE49-F238E27FC236}">
                <a16:creationId xmlns:a16="http://schemas.microsoft.com/office/drawing/2014/main" id="{CC0FE299-75BA-D236-77E4-6E0E4C031053}"/>
              </a:ext>
              <a:ext uri="{C183D7F6-B498-43B3-948B-1728B52AA6E4}">
                <adec:decorative xmlns:adec="http://schemas.microsoft.com/office/drawing/2017/decorative" val="1"/>
              </a:ext>
            </a:extLst>
          </p:cNvPr>
          <p:cNvPicPr>
            <a:picLocks noChangeAspect="1" noChangeArrowheads="1"/>
          </p:cNvPicPr>
          <p:nvPr/>
        </p:nvPicPr>
        <p:blipFill>
          <a:blip r:embed="rId16">
            <a:alphaModFix amt="35000"/>
            <a:extLst>
              <a:ext uri="{28A0092B-C50C-407E-A947-70E740481C1C}">
                <a14:useLocalDpi xmlns:a14="http://schemas.microsoft.com/office/drawing/2010/main" val="0"/>
              </a:ext>
            </a:extLst>
          </a:blip>
          <a:srcRect/>
          <a:stretch>
            <a:fillRect/>
          </a:stretch>
        </p:blipFill>
        <p:spPr bwMode="auto">
          <a:xfrm>
            <a:off x="8245368" y="301399"/>
            <a:ext cx="1268030" cy="6850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0E72DBE-463E-A815-BBB0-56669EE15B54}"/>
              </a:ext>
              <a:ext uri="{C183D7F6-B498-43B3-948B-1728B52AA6E4}">
                <adec:decorative xmlns:adec="http://schemas.microsoft.com/office/drawing/2017/decorative" val="1"/>
              </a:ext>
            </a:extLst>
          </p:cNvPr>
          <p:cNvPicPr>
            <a:picLocks noChangeAspect="1"/>
          </p:cNvPicPr>
          <p:nvPr/>
        </p:nvPicPr>
        <p:blipFill>
          <a:blip r:embed="rId17">
            <a:alphaModFix amt="35000"/>
            <a:extLst>
              <a:ext uri="{28A0092B-C50C-407E-A947-70E740481C1C}">
                <a14:useLocalDpi xmlns:a14="http://schemas.microsoft.com/office/drawing/2010/main" val="0"/>
              </a:ext>
            </a:extLst>
          </a:blip>
          <a:stretch>
            <a:fillRect/>
          </a:stretch>
        </p:blipFill>
        <p:spPr>
          <a:xfrm>
            <a:off x="4782252" y="1778319"/>
            <a:ext cx="1777431" cy="896234"/>
          </a:xfrm>
          <a:prstGeom prst="rect">
            <a:avLst/>
          </a:prstGeom>
        </p:spPr>
      </p:pic>
      <p:pic>
        <p:nvPicPr>
          <p:cNvPr id="19" name="Picture 6">
            <a:extLst>
              <a:ext uri="{FF2B5EF4-FFF2-40B4-BE49-F238E27FC236}">
                <a16:creationId xmlns:a16="http://schemas.microsoft.com/office/drawing/2014/main" id="{5F5C46AA-129E-2433-0F02-E344DF94CF63}"/>
              </a:ext>
              <a:ext uri="{C183D7F6-B498-43B3-948B-1728B52AA6E4}">
                <adec:decorative xmlns:adec="http://schemas.microsoft.com/office/drawing/2017/decorative" val="1"/>
              </a:ext>
            </a:extLst>
          </p:cNvPr>
          <p:cNvPicPr>
            <a:picLocks noChangeAspect="1" noChangeArrowheads="1"/>
          </p:cNvPicPr>
          <p:nvPr/>
        </p:nvPicPr>
        <p:blipFill>
          <a:blip r:embed="rId18">
            <a:alphaModFix amt="35000"/>
            <a:extLst>
              <a:ext uri="{28A0092B-C50C-407E-A947-70E740481C1C}">
                <a14:useLocalDpi xmlns:a14="http://schemas.microsoft.com/office/drawing/2010/main" val="0"/>
              </a:ext>
            </a:extLst>
          </a:blip>
          <a:srcRect/>
          <a:stretch>
            <a:fillRect/>
          </a:stretch>
        </p:blipFill>
        <p:spPr bwMode="auto">
          <a:xfrm>
            <a:off x="11739448" y="2254670"/>
            <a:ext cx="730702" cy="6850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6620DA6-7D7B-709E-CA8E-6CEB4703DAB1}"/>
              </a:ext>
              <a:ext uri="{C183D7F6-B498-43B3-948B-1728B52AA6E4}">
                <adec:decorative xmlns:adec="http://schemas.microsoft.com/office/drawing/2017/decorative" val="1"/>
              </a:ext>
            </a:extLst>
          </p:cNvPr>
          <p:cNvPicPr>
            <a:picLocks noChangeAspect="1"/>
          </p:cNvPicPr>
          <p:nvPr/>
        </p:nvPicPr>
        <p:blipFill>
          <a:blip r:embed="rId19">
            <a:alphaModFix amt="35000"/>
            <a:extLst>
              <a:ext uri="{28A0092B-C50C-407E-A947-70E740481C1C}">
                <a14:useLocalDpi xmlns:a14="http://schemas.microsoft.com/office/drawing/2010/main" val="0"/>
              </a:ext>
            </a:extLst>
          </a:blip>
          <a:stretch>
            <a:fillRect/>
          </a:stretch>
        </p:blipFill>
        <p:spPr>
          <a:xfrm>
            <a:off x="10365894" y="-166093"/>
            <a:ext cx="861076" cy="861076"/>
          </a:xfrm>
          <a:prstGeom prst="rect">
            <a:avLst/>
          </a:prstGeom>
        </p:spPr>
      </p:pic>
      <p:pic>
        <p:nvPicPr>
          <p:cNvPr id="21" name="Picture 10">
            <a:extLst>
              <a:ext uri="{FF2B5EF4-FFF2-40B4-BE49-F238E27FC236}">
                <a16:creationId xmlns:a16="http://schemas.microsoft.com/office/drawing/2014/main" id="{197BCBBB-A462-33E4-59D0-1158AC78BB65}"/>
              </a:ext>
              <a:ext uri="{C183D7F6-B498-43B3-948B-1728B52AA6E4}">
                <adec:decorative xmlns:adec="http://schemas.microsoft.com/office/drawing/2017/decorative" val="1"/>
              </a:ext>
            </a:extLst>
          </p:cNvPr>
          <p:cNvPicPr>
            <a:picLocks noChangeAspect="1" noChangeArrowheads="1"/>
          </p:cNvPicPr>
          <p:nvPr/>
        </p:nvPicPr>
        <p:blipFill>
          <a:blip r:embed="rId20">
            <a:alphaModFix amt="35000"/>
            <a:extLst>
              <a:ext uri="{28A0092B-C50C-407E-A947-70E740481C1C}">
                <a14:useLocalDpi xmlns:a14="http://schemas.microsoft.com/office/drawing/2010/main" val="0"/>
              </a:ext>
            </a:extLst>
          </a:blip>
          <a:srcRect/>
          <a:stretch>
            <a:fillRect/>
          </a:stretch>
        </p:blipFill>
        <p:spPr bwMode="auto">
          <a:xfrm>
            <a:off x="11555453" y="796862"/>
            <a:ext cx="718547" cy="7185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45939C5D-2519-5427-CC11-443AACCFEF45}"/>
              </a:ext>
              <a:ext uri="{C183D7F6-B498-43B3-948B-1728B52AA6E4}">
                <adec:decorative xmlns:adec="http://schemas.microsoft.com/office/drawing/2017/decorative" val="1"/>
              </a:ext>
            </a:extLst>
          </p:cNvPr>
          <p:cNvPicPr>
            <a:picLocks noChangeAspect="1" noChangeArrowheads="1"/>
          </p:cNvPicPr>
          <p:nvPr/>
        </p:nvPicPr>
        <p:blipFill>
          <a:blip r:embed="rId21">
            <a:alphaModFix amt="35000"/>
            <a:extLst>
              <a:ext uri="{28A0092B-C50C-407E-A947-70E740481C1C}">
                <a14:useLocalDpi xmlns:a14="http://schemas.microsoft.com/office/drawing/2010/main" val="0"/>
              </a:ext>
            </a:extLst>
          </a:blip>
          <a:srcRect/>
          <a:stretch>
            <a:fillRect/>
          </a:stretch>
        </p:blipFill>
        <p:spPr bwMode="auto">
          <a:xfrm>
            <a:off x="8296653" y="1759915"/>
            <a:ext cx="2207342" cy="6209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066A71F5-9037-43C8-989A-17CB6E986D52}"/>
              </a:ext>
              <a:ext uri="{C183D7F6-B498-43B3-948B-1728B52AA6E4}">
                <adec:decorative xmlns:adec="http://schemas.microsoft.com/office/drawing/2017/decorative" val="1"/>
              </a:ext>
            </a:extLst>
          </p:cNvPr>
          <p:cNvPicPr>
            <a:picLocks noChangeAspect="1" noChangeArrowheads="1"/>
          </p:cNvPicPr>
          <p:nvPr/>
        </p:nvPicPr>
        <p:blipFill>
          <a:blip r:embed="rId22">
            <a:alphaModFix amt="35000"/>
            <a:extLst>
              <a:ext uri="{28A0092B-C50C-407E-A947-70E740481C1C}">
                <a14:useLocalDpi xmlns:a14="http://schemas.microsoft.com/office/drawing/2010/main" val="0"/>
              </a:ext>
            </a:extLst>
          </a:blip>
          <a:srcRect/>
          <a:stretch>
            <a:fillRect/>
          </a:stretch>
        </p:blipFill>
        <p:spPr bwMode="auto">
          <a:xfrm>
            <a:off x="11426633" y="3657302"/>
            <a:ext cx="886364" cy="8863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92E22D37-E042-E166-A11F-7926508EB186}"/>
              </a:ext>
              <a:ext uri="{C183D7F6-B498-43B3-948B-1728B52AA6E4}">
                <adec:decorative xmlns:adec="http://schemas.microsoft.com/office/drawing/2017/decorative" val="1"/>
              </a:ext>
            </a:extLst>
          </p:cNvPr>
          <p:cNvPicPr>
            <a:picLocks noChangeAspect="1" noChangeArrowheads="1"/>
          </p:cNvPicPr>
          <p:nvPr/>
        </p:nvPicPr>
        <p:blipFill>
          <a:blip r:embed="rId23">
            <a:alphaModFix amt="35000"/>
            <a:extLst>
              <a:ext uri="{28A0092B-C50C-407E-A947-70E740481C1C}">
                <a14:useLocalDpi xmlns:a14="http://schemas.microsoft.com/office/drawing/2010/main" val="0"/>
              </a:ext>
            </a:extLst>
          </a:blip>
          <a:srcRect/>
          <a:stretch>
            <a:fillRect/>
          </a:stretch>
        </p:blipFill>
        <p:spPr bwMode="auto">
          <a:xfrm>
            <a:off x="458213" y="5280369"/>
            <a:ext cx="1685125" cy="168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F8E1F-8591-89E5-570F-DABAC1006196}"/>
              </a:ext>
            </a:extLst>
          </p:cNvPr>
          <p:cNvSpPr>
            <a:spLocks noGrp="1"/>
          </p:cNvSpPr>
          <p:nvPr>
            <p:ph type="ctrTitle"/>
          </p:nvPr>
        </p:nvSpPr>
        <p:spPr/>
        <p:txBody>
          <a:bodyPr/>
          <a:lstStyle/>
          <a:p>
            <a:r>
              <a:rPr lang="en-US" dirty="0"/>
              <a:t>Case Study</a:t>
            </a:r>
          </a:p>
        </p:txBody>
      </p:sp>
      <p:sp>
        <p:nvSpPr>
          <p:cNvPr id="5" name="Subtitle 4">
            <a:extLst>
              <a:ext uri="{FF2B5EF4-FFF2-40B4-BE49-F238E27FC236}">
                <a16:creationId xmlns:a16="http://schemas.microsoft.com/office/drawing/2014/main" id="{922DE092-FBDF-F8C6-DF92-5D1927980B7D}"/>
              </a:ext>
            </a:extLst>
          </p:cNvPr>
          <p:cNvSpPr>
            <a:spLocks noGrp="1"/>
          </p:cNvSpPr>
          <p:nvPr>
            <p:ph type="subTitle" idx="1"/>
          </p:nvPr>
        </p:nvSpPr>
        <p:spPr/>
        <p:txBody>
          <a:bodyPr/>
          <a:lstStyle/>
          <a:p>
            <a:r>
              <a:rPr lang="en-US" dirty="0"/>
              <a:t>Facilities Operations &amp; University Planning, Design, and Construction</a:t>
            </a:r>
          </a:p>
        </p:txBody>
      </p:sp>
    </p:spTree>
    <p:extLst>
      <p:ext uri="{BB962C8B-B14F-4D97-AF65-F5344CB8AC3E}">
        <p14:creationId xmlns:p14="http://schemas.microsoft.com/office/powerpoint/2010/main" val="241038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1C8-DCD6-A20B-074B-4210ED65C836}"/>
              </a:ext>
            </a:extLst>
          </p:cNvPr>
          <p:cNvSpPr>
            <a:spLocks noGrp="1"/>
          </p:cNvSpPr>
          <p:nvPr>
            <p:ph type="title"/>
          </p:nvPr>
        </p:nvSpPr>
        <p:spPr/>
        <p:txBody>
          <a:bodyPr/>
          <a:lstStyle/>
          <a:p>
            <a:r>
              <a:rPr lang="en-US" dirty="0"/>
              <a:t>So Many Data Sources!</a:t>
            </a:r>
          </a:p>
        </p:txBody>
      </p:sp>
      <p:pic>
        <p:nvPicPr>
          <p:cNvPr id="1026" name="Picture 2" descr="Data sources in Power BI Desktop - Power BI | Microsoft Learn">
            <a:extLst>
              <a:ext uri="{FF2B5EF4-FFF2-40B4-BE49-F238E27FC236}">
                <a16:creationId xmlns:a16="http://schemas.microsoft.com/office/drawing/2014/main" id="{53497065-98E4-3CEC-6E20-59DAA159A7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9711" y="1825625"/>
            <a:ext cx="4032577" cy="43513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6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One Gateway.</a:t>
            </a:r>
          </a:p>
        </p:txBody>
      </p:sp>
      <p:sp>
        <p:nvSpPr>
          <p:cNvPr id="3" name="Content Placeholder 2"/>
          <p:cNvSpPr>
            <a:spLocks noGrp="1"/>
          </p:cNvSpPr>
          <p:nvPr>
            <p:ph idx="1"/>
          </p:nvPr>
        </p:nvSpPr>
        <p:spPr/>
        <p:txBody>
          <a:bodyPr/>
          <a:lstStyle/>
          <a:p>
            <a:r>
              <a:rPr dirty="0"/>
              <a:t>Central access through on-premises data gateway</a:t>
            </a:r>
            <a:endParaRPr lang="en-US" dirty="0"/>
          </a:p>
        </p:txBody>
      </p:sp>
      <p:sp>
        <p:nvSpPr>
          <p:cNvPr id="7" name="Rectangle 6">
            <a:extLst>
              <a:ext uri="{FF2B5EF4-FFF2-40B4-BE49-F238E27FC236}">
                <a16:creationId xmlns:a16="http://schemas.microsoft.com/office/drawing/2014/main" id="{4FA4E1B4-C7EF-96EF-CFF7-C255A9A52AF0}"/>
              </a:ext>
              <a:ext uri="{C183D7F6-B498-43B3-948B-1728B52AA6E4}">
                <adec:decorative xmlns:adec="http://schemas.microsoft.com/office/drawing/2017/decorative" val="1"/>
              </a:ext>
            </a:extLst>
          </p:cNvPr>
          <p:cNvSpPr/>
          <p:nvPr/>
        </p:nvSpPr>
        <p:spPr>
          <a:xfrm>
            <a:off x="374294" y="4665886"/>
            <a:ext cx="8204008" cy="1276635"/>
          </a:xfrm>
          <a:prstGeom prst="rect">
            <a:avLst/>
          </a:prstGeom>
          <a:solidFill>
            <a:schemeClr val="accent3">
              <a:lumMod val="40000"/>
              <a:lumOff val="60000"/>
            </a:schemeClr>
          </a:solid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a:extLst>
              <a:ext uri="{FF2B5EF4-FFF2-40B4-BE49-F238E27FC236}">
                <a16:creationId xmlns:a16="http://schemas.microsoft.com/office/drawing/2014/main" id="{ED91114B-2517-9144-9B8F-0B725C038F8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421" y="3734819"/>
            <a:ext cx="418710" cy="41871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F771063-2EDF-E754-B091-0E221FE995A0}"/>
              </a:ext>
            </a:extLst>
          </p:cNvPr>
          <p:cNvSpPr txBox="1"/>
          <p:nvPr/>
        </p:nvSpPr>
        <p:spPr>
          <a:xfrm>
            <a:off x="1570474" y="3197771"/>
            <a:ext cx="2905823" cy="1323439"/>
          </a:xfrm>
          <a:prstGeom prst="rect">
            <a:avLst/>
          </a:prstGeom>
          <a:noFill/>
        </p:spPr>
        <p:txBody>
          <a:bodyPr wrap="square" rtlCol="0">
            <a:spAutoFit/>
          </a:bodyPr>
          <a:lstStyle/>
          <a:p>
            <a:r>
              <a:rPr lang="en-US" b="1" dirty="0"/>
              <a:t>On-premise Data Gateway</a:t>
            </a:r>
          </a:p>
          <a:p>
            <a:pPr marL="171450" indent="-171450">
              <a:buFont typeface="Arial" panose="020B0604020202020204" pitchFamily="34" charset="0"/>
              <a:buChar char="•"/>
            </a:pPr>
            <a:r>
              <a:rPr lang="en-US" sz="1100" dirty="0"/>
              <a:t>Decrypts data source credentials securely and connects to data source</a:t>
            </a:r>
          </a:p>
          <a:p>
            <a:pPr marL="171450" indent="-171450">
              <a:buFont typeface="Arial" panose="020B0604020202020204" pitchFamily="34" charset="0"/>
              <a:buChar char="•"/>
            </a:pPr>
            <a:r>
              <a:rPr lang="en-US" sz="1100" dirty="0"/>
              <a:t>Sends queries to data sources and returns the results to gateway cloud services</a:t>
            </a:r>
          </a:p>
          <a:p>
            <a:endParaRPr lang="en-US" dirty="0"/>
          </a:p>
        </p:txBody>
      </p:sp>
      <p:sp>
        <p:nvSpPr>
          <p:cNvPr id="13" name="TextBox 12">
            <a:extLst>
              <a:ext uri="{FF2B5EF4-FFF2-40B4-BE49-F238E27FC236}">
                <a16:creationId xmlns:a16="http://schemas.microsoft.com/office/drawing/2014/main" id="{A5197E8B-F195-147C-9328-25E098BD171E}"/>
              </a:ext>
            </a:extLst>
          </p:cNvPr>
          <p:cNvSpPr txBox="1"/>
          <p:nvPr/>
        </p:nvSpPr>
        <p:spPr>
          <a:xfrm>
            <a:off x="428920" y="4639309"/>
            <a:ext cx="2646302" cy="369332"/>
          </a:xfrm>
          <a:prstGeom prst="rect">
            <a:avLst/>
          </a:prstGeom>
          <a:noFill/>
        </p:spPr>
        <p:txBody>
          <a:bodyPr wrap="none" rtlCol="0">
            <a:spAutoFit/>
          </a:bodyPr>
          <a:lstStyle/>
          <a:p>
            <a:r>
              <a:rPr lang="en-US" b="1" dirty="0">
                <a:solidFill>
                  <a:srgbClr val="000E2F"/>
                </a:solidFill>
              </a:rPr>
              <a:t>On-premises data sources</a:t>
            </a:r>
          </a:p>
        </p:txBody>
      </p:sp>
      <p:grpSp>
        <p:nvGrpSpPr>
          <p:cNvPr id="9" name="Group 8" descr="SQL databases">
            <a:extLst>
              <a:ext uri="{FF2B5EF4-FFF2-40B4-BE49-F238E27FC236}">
                <a16:creationId xmlns:a16="http://schemas.microsoft.com/office/drawing/2014/main" id="{731DE9A0-A1A8-89B9-07A6-AB0D341D7BC2}"/>
              </a:ext>
            </a:extLst>
          </p:cNvPr>
          <p:cNvGrpSpPr/>
          <p:nvPr/>
        </p:nvGrpSpPr>
        <p:grpSpPr>
          <a:xfrm>
            <a:off x="2487670" y="5093982"/>
            <a:ext cx="1318318" cy="584826"/>
            <a:chOff x="2983500" y="5975695"/>
            <a:chExt cx="1318318" cy="584826"/>
          </a:xfrm>
        </p:grpSpPr>
        <p:sp>
          <p:nvSpPr>
            <p:cNvPr id="10" name="Rectangle 9">
              <a:extLst>
                <a:ext uri="{FF2B5EF4-FFF2-40B4-BE49-F238E27FC236}">
                  <a16:creationId xmlns:a16="http://schemas.microsoft.com/office/drawing/2014/main" id="{3AC3210B-C08F-7820-B2CA-FC5678BF673D}"/>
                </a:ext>
              </a:extLst>
            </p:cNvPr>
            <p:cNvSpPr/>
            <p:nvPr/>
          </p:nvSpPr>
          <p:spPr>
            <a:xfrm>
              <a:off x="2983500" y="5975695"/>
              <a:ext cx="1318318" cy="584826"/>
            </a:xfrm>
            <a:prstGeom prst="rect">
              <a:avLst/>
            </a:prstGeom>
            <a:solidFill>
              <a:schemeClr val="bg1"/>
            </a:solidFill>
            <a:ln>
              <a:solidFill>
                <a:srgbClr val="00BCF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72AB036-7555-C26B-BC4F-457AB68440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4196" y="5975695"/>
              <a:ext cx="584826" cy="584826"/>
            </a:xfrm>
            <a:prstGeom prst="rect">
              <a:avLst/>
            </a:prstGeom>
          </p:spPr>
        </p:pic>
        <p:sp>
          <p:nvSpPr>
            <p:cNvPr id="12" name="TextBox 11">
              <a:extLst>
                <a:ext uri="{FF2B5EF4-FFF2-40B4-BE49-F238E27FC236}">
                  <a16:creationId xmlns:a16="http://schemas.microsoft.com/office/drawing/2014/main" id="{9FBD598F-4B13-0087-BEA2-AB6F3D6DAB4D}"/>
                </a:ext>
              </a:extLst>
            </p:cNvPr>
            <p:cNvSpPr txBox="1"/>
            <p:nvPr/>
          </p:nvSpPr>
          <p:spPr>
            <a:xfrm>
              <a:off x="3536642" y="6098978"/>
              <a:ext cx="543739" cy="369332"/>
            </a:xfrm>
            <a:prstGeom prst="rect">
              <a:avLst/>
            </a:prstGeom>
            <a:noFill/>
          </p:spPr>
          <p:txBody>
            <a:bodyPr wrap="none" rtlCol="0">
              <a:spAutoFit/>
            </a:bodyPr>
            <a:lstStyle/>
            <a:p>
              <a:r>
                <a:rPr lang="en-US" dirty="0"/>
                <a:t>SQL</a:t>
              </a:r>
            </a:p>
          </p:txBody>
        </p:sp>
      </p:grpSp>
      <p:grpSp>
        <p:nvGrpSpPr>
          <p:cNvPr id="15" name="Group 14" descr="Flat files">
            <a:extLst>
              <a:ext uri="{FF2B5EF4-FFF2-40B4-BE49-F238E27FC236}">
                <a16:creationId xmlns:a16="http://schemas.microsoft.com/office/drawing/2014/main" id="{727DC1CB-115B-8EF7-0709-8707EE1EA8E7}"/>
              </a:ext>
            </a:extLst>
          </p:cNvPr>
          <p:cNvGrpSpPr/>
          <p:nvPr/>
        </p:nvGrpSpPr>
        <p:grpSpPr>
          <a:xfrm>
            <a:off x="4268332" y="5093982"/>
            <a:ext cx="1480947" cy="584826"/>
            <a:chOff x="4577156" y="5975695"/>
            <a:chExt cx="1480947" cy="584826"/>
          </a:xfrm>
        </p:grpSpPr>
        <p:sp>
          <p:nvSpPr>
            <p:cNvPr id="16" name="Rectangle 15">
              <a:extLst>
                <a:ext uri="{FF2B5EF4-FFF2-40B4-BE49-F238E27FC236}">
                  <a16:creationId xmlns:a16="http://schemas.microsoft.com/office/drawing/2014/main" id="{C9068186-A25F-795B-051C-5B59DBB463E0}"/>
                </a:ext>
              </a:extLst>
            </p:cNvPr>
            <p:cNvSpPr/>
            <p:nvPr/>
          </p:nvSpPr>
          <p:spPr>
            <a:xfrm>
              <a:off x="4577156" y="5975695"/>
              <a:ext cx="1480947" cy="584826"/>
            </a:xfrm>
            <a:prstGeom prst="rect">
              <a:avLst/>
            </a:prstGeom>
            <a:solidFill>
              <a:schemeClr val="bg1"/>
            </a:solidFill>
            <a:ln>
              <a:solidFill>
                <a:srgbClr val="00BCF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87CCFDFB-BFB8-1522-B20A-112F255D4F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0270" y="6009281"/>
              <a:ext cx="483594" cy="483594"/>
            </a:xfrm>
            <a:prstGeom prst="rect">
              <a:avLst/>
            </a:prstGeom>
          </p:spPr>
        </p:pic>
        <p:sp>
          <p:nvSpPr>
            <p:cNvPr id="18" name="TextBox 17">
              <a:extLst>
                <a:ext uri="{FF2B5EF4-FFF2-40B4-BE49-F238E27FC236}">
                  <a16:creationId xmlns:a16="http://schemas.microsoft.com/office/drawing/2014/main" id="{45909CA9-5CB3-2B8B-246A-81A49629ACBE}"/>
                </a:ext>
              </a:extLst>
            </p:cNvPr>
            <p:cNvSpPr txBox="1"/>
            <p:nvPr/>
          </p:nvSpPr>
          <p:spPr>
            <a:xfrm>
              <a:off x="5010311" y="6093798"/>
              <a:ext cx="998478" cy="369332"/>
            </a:xfrm>
            <a:prstGeom prst="rect">
              <a:avLst/>
            </a:prstGeom>
            <a:noFill/>
          </p:spPr>
          <p:txBody>
            <a:bodyPr wrap="none" rtlCol="0">
              <a:spAutoFit/>
            </a:bodyPr>
            <a:lstStyle/>
            <a:p>
              <a:r>
                <a:rPr lang="en-US" dirty="0"/>
                <a:t>Flat Files</a:t>
              </a:r>
            </a:p>
          </p:txBody>
        </p:sp>
      </p:grpSp>
      <p:grpSp>
        <p:nvGrpSpPr>
          <p:cNvPr id="19" name="Group 18" descr="Share point">
            <a:extLst>
              <a:ext uri="{FF2B5EF4-FFF2-40B4-BE49-F238E27FC236}">
                <a16:creationId xmlns:a16="http://schemas.microsoft.com/office/drawing/2014/main" id="{956FD5AC-9D3B-C945-3372-7CDF967472E5}"/>
              </a:ext>
            </a:extLst>
          </p:cNvPr>
          <p:cNvGrpSpPr/>
          <p:nvPr/>
        </p:nvGrpSpPr>
        <p:grpSpPr>
          <a:xfrm>
            <a:off x="6211623" y="5083638"/>
            <a:ext cx="2036460" cy="584826"/>
            <a:chOff x="6261719" y="5958665"/>
            <a:chExt cx="2036460" cy="584826"/>
          </a:xfrm>
        </p:grpSpPr>
        <p:sp>
          <p:nvSpPr>
            <p:cNvPr id="20" name="Rectangle 19">
              <a:extLst>
                <a:ext uri="{FF2B5EF4-FFF2-40B4-BE49-F238E27FC236}">
                  <a16:creationId xmlns:a16="http://schemas.microsoft.com/office/drawing/2014/main" id="{CB4D7727-9E3E-238D-84D0-590110AA55F4}"/>
                </a:ext>
              </a:extLst>
            </p:cNvPr>
            <p:cNvSpPr/>
            <p:nvPr/>
          </p:nvSpPr>
          <p:spPr>
            <a:xfrm>
              <a:off x="6323104" y="5958665"/>
              <a:ext cx="1975075" cy="584826"/>
            </a:xfrm>
            <a:prstGeom prst="rect">
              <a:avLst/>
            </a:prstGeom>
            <a:solidFill>
              <a:schemeClr val="bg1"/>
            </a:solidFill>
            <a:ln>
              <a:solidFill>
                <a:srgbClr val="00BCF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6" descr="Microsoft SharePoint Logo and symbol, meaning, history, PNG ...">
              <a:extLst>
                <a:ext uri="{FF2B5EF4-FFF2-40B4-BE49-F238E27FC236}">
                  <a16:creationId xmlns:a16="http://schemas.microsoft.com/office/drawing/2014/main" id="{D3F5DC7D-AC15-2699-8307-0012AB7DC7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1719" y="6030664"/>
              <a:ext cx="844637" cy="4748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C7D1E19-BE69-0BAE-3A15-30A9ABE3F51E}"/>
                </a:ext>
              </a:extLst>
            </p:cNvPr>
            <p:cNvSpPr txBox="1"/>
            <p:nvPr/>
          </p:nvSpPr>
          <p:spPr>
            <a:xfrm>
              <a:off x="6893129" y="6068018"/>
              <a:ext cx="1253741" cy="369332"/>
            </a:xfrm>
            <a:prstGeom prst="rect">
              <a:avLst/>
            </a:prstGeom>
            <a:noFill/>
          </p:spPr>
          <p:txBody>
            <a:bodyPr wrap="none" rtlCol="0">
              <a:spAutoFit/>
            </a:bodyPr>
            <a:lstStyle/>
            <a:p>
              <a:r>
                <a:rPr lang="en-US" dirty="0"/>
                <a:t>Share Point</a:t>
              </a:r>
            </a:p>
          </p:txBody>
        </p:sp>
      </p:grpSp>
      <p:grpSp>
        <p:nvGrpSpPr>
          <p:cNvPr id="23" name="Group 22" descr="PowerBI connects to Azure apps and services, power automate, power apps, PowerBI, Power BI Report Builder">
            <a:extLst>
              <a:ext uri="{FF2B5EF4-FFF2-40B4-BE49-F238E27FC236}">
                <a16:creationId xmlns:a16="http://schemas.microsoft.com/office/drawing/2014/main" id="{34D38BE6-EAEC-6AEC-1480-5B91EAEFB5C0}"/>
              </a:ext>
            </a:extLst>
          </p:cNvPr>
          <p:cNvGrpSpPr/>
          <p:nvPr/>
        </p:nvGrpSpPr>
        <p:grpSpPr>
          <a:xfrm>
            <a:off x="5986278" y="2698545"/>
            <a:ext cx="5807186" cy="1245629"/>
            <a:chOff x="2952328" y="1263834"/>
            <a:chExt cx="7281734" cy="1561916"/>
          </a:xfrm>
        </p:grpSpPr>
        <p:pic>
          <p:nvPicPr>
            <p:cNvPr id="24" name="Picture 2" descr="Power Apps - Apps on Google Play">
              <a:extLst>
                <a:ext uri="{FF2B5EF4-FFF2-40B4-BE49-F238E27FC236}">
                  <a16:creationId xmlns:a16="http://schemas.microsoft.com/office/drawing/2014/main" id="{C47496AE-9D67-38FF-6205-16EAB7A987A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9814"/>
            <a:stretch/>
          </p:blipFill>
          <p:spPr bwMode="auto">
            <a:xfrm>
              <a:off x="6120451" y="1697610"/>
              <a:ext cx="1002580" cy="9041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Mircosoft Power Automate Integration — Stormboard">
              <a:extLst>
                <a:ext uri="{FF2B5EF4-FFF2-40B4-BE49-F238E27FC236}">
                  <a16:creationId xmlns:a16="http://schemas.microsoft.com/office/drawing/2014/main" id="{61608182-32E7-4A75-567D-3083F3DE10D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2392"/>
            <a:stretch/>
          </p:blipFill>
          <p:spPr bwMode="auto">
            <a:xfrm>
              <a:off x="4451314" y="1562992"/>
              <a:ext cx="1317678" cy="10230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Microsoft Power BI Logo and symbol, meaning, history, PNG, brand">
              <a:extLst>
                <a:ext uri="{FF2B5EF4-FFF2-40B4-BE49-F238E27FC236}">
                  <a16:creationId xmlns:a16="http://schemas.microsoft.com/office/drawing/2014/main" id="{BCBD70C0-0786-127E-04EC-9AB86DC18A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7808" y="1801909"/>
              <a:ext cx="1317678" cy="74119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45678BE-31E3-37A1-9432-03519180A012}"/>
                </a:ext>
              </a:extLst>
            </p:cNvPr>
            <p:cNvSpPr txBox="1"/>
            <p:nvPr/>
          </p:nvSpPr>
          <p:spPr>
            <a:xfrm>
              <a:off x="4346195" y="1439086"/>
              <a:ext cx="1415772" cy="307777"/>
            </a:xfrm>
            <a:prstGeom prst="rect">
              <a:avLst/>
            </a:prstGeom>
            <a:noFill/>
          </p:spPr>
          <p:txBody>
            <a:bodyPr wrap="none" rtlCol="0">
              <a:spAutoFit/>
            </a:bodyPr>
            <a:lstStyle/>
            <a:p>
              <a:r>
                <a:rPr lang="en-US" sz="1400" dirty="0"/>
                <a:t>Power Automate</a:t>
              </a:r>
            </a:p>
          </p:txBody>
        </p:sp>
        <p:sp>
          <p:nvSpPr>
            <p:cNvPr id="28" name="TextBox 27">
              <a:extLst>
                <a:ext uri="{FF2B5EF4-FFF2-40B4-BE49-F238E27FC236}">
                  <a16:creationId xmlns:a16="http://schemas.microsoft.com/office/drawing/2014/main" id="{F3AB0649-7326-7D87-C5A3-E3103D36C853}"/>
                </a:ext>
              </a:extLst>
            </p:cNvPr>
            <p:cNvSpPr txBox="1"/>
            <p:nvPr/>
          </p:nvSpPr>
          <p:spPr>
            <a:xfrm>
              <a:off x="7611851" y="1439087"/>
              <a:ext cx="2622211" cy="385927"/>
            </a:xfrm>
            <a:prstGeom prst="rect">
              <a:avLst/>
            </a:prstGeom>
            <a:noFill/>
          </p:spPr>
          <p:txBody>
            <a:bodyPr wrap="none" rtlCol="0">
              <a:spAutoFit/>
            </a:bodyPr>
            <a:lstStyle/>
            <a:p>
              <a:r>
                <a:rPr lang="en-US" sz="1400" dirty="0"/>
                <a:t>Power BI &amp; Report Builder</a:t>
              </a:r>
            </a:p>
          </p:txBody>
        </p:sp>
        <p:sp>
          <p:nvSpPr>
            <p:cNvPr id="29" name="TextBox 28">
              <a:extLst>
                <a:ext uri="{FF2B5EF4-FFF2-40B4-BE49-F238E27FC236}">
                  <a16:creationId xmlns:a16="http://schemas.microsoft.com/office/drawing/2014/main" id="{3453D74F-400E-F438-10F2-11D54E9D53A1}"/>
                </a:ext>
              </a:extLst>
            </p:cNvPr>
            <p:cNvSpPr txBox="1"/>
            <p:nvPr/>
          </p:nvSpPr>
          <p:spPr>
            <a:xfrm>
              <a:off x="6081090" y="1439086"/>
              <a:ext cx="1049903" cy="307777"/>
            </a:xfrm>
            <a:prstGeom prst="rect">
              <a:avLst/>
            </a:prstGeom>
            <a:noFill/>
          </p:spPr>
          <p:txBody>
            <a:bodyPr wrap="none" rtlCol="0">
              <a:spAutoFit/>
            </a:bodyPr>
            <a:lstStyle/>
            <a:p>
              <a:r>
                <a:rPr lang="en-US" sz="1400" dirty="0"/>
                <a:t>Power Apps</a:t>
              </a:r>
            </a:p>
          </p:txBody>
        </p:sp>
        <p:cxnSp>
          <p:nvCxnSpPr>
            <p:cNvPr id="30" name="Connector: Elbow 29">
              <a:extLst>
                <a:ext uri="{FF2B5EF4-FFF2-40B4-BE49-F238E27FC236}">
                  <a16:creationId xmlns:a16="http://schemas.microsoft.com/office/drawing/2014/main" id="{A31D12E3-A43C-827C-64E1-A3A3BC77690A}"/>
                </a:ext>
              </a:extLst>
            </p:cNvPr>
            <p:cNvCxnSpPr>
              <a:cxnSpLocks/>
              <a:stCxn id="31" idx="2"/>
              <a:endCxn id="26" idx="2"/>
            </p:cNvCxnSpPr>
            <p:nvPr/>
          </p:nvCxnSpPr>
          <p:spPr>
            <a:xfrm rot="5400000" flipH="1" flipV="1">
              <a:off x="5789564" y="364708"/>
              <a:ext cx="58687" cy="4415478"/>
            </a:xfrm>
            <a:prstGeom prst="bentConnector3">
              <a:avLst>
                <a:gd name="adj1" fmla="val -389524"/>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1" name="Picture 10" descr="Microsoft Azure - Wikipedia">
              <a:extLst>
                <a:ext uri="{FF2B5EF4-FFF2-40B4-BE49-F238E27FC236}">
                  <a16:creationId xmlns:a16="http://schemas.microsoft.com/office/drawing/2014/main" id="{94D7BFF6-A694-49EC-776B-FC4D8C6FA8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8572" y="1816597"/>
              <a:ext cx="785193" cy="78519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B343CD2-E1FB-DB07-DE24-2F37F32A036D}"/>
                </a:ext>
              </a:extLst>
            </p:cNvPr>
            <p:cNvSpPr txBox="1"/>
            <p:nvPr/>
          </p:nvSpPr>
          <p:spPr>
            <a:xfrm>
              <a:off x="2952328" y="1263834"/>
              <a:ext cx="1317678" cy="656075"/>
            </a:xfrm>
            <a:prstGeom prst="rect">
              <a:avLst/>
            </a:prstGeom>
            <a:noFill/>
          </p:spPr>
          <p:txBody>
            <a:bodyPr wrap="square" rtlCol="0">
              <a:spAutoFit/>
            </a:bodyPr>
            <a:lstStyle/>
            <a:p>
              <a:r>
                <a:rPr lang="en-US" sz="1400" dirty="0"/>
                <a:t>Azure Apps</a:t>
              </a:r>
            </a:p>
            <a:p>
              <a:r>
                <a:rPr lang="en-US" sz="1400" dirty="0"/>
                <a:t>&amp; Services</a:t>
              </a:r>
            </a:p>
          </p:txBody>
        </p:sp>
        <p:cxnSp>
          <p:nvCxnSpPr>
            <p:cNvPr id="33" name="Straight Arrow Connector 32">
              <a:extLst>
                <a:ext uri="{FF2B5EF4-FFF2-40B4-BE49-F238E27FC236}">
                  <a16:creationId xmlns:a16="http://schemas.microsoft.com/office/drawing/2014/main" id="{EA417789-F783-A28C-97F6-61459FF0DF66}"/>
                </a:ext>
              </a:extLst>
            </p:cNvPr>
            <p:cNvCxnSpPr>
              <a:cxnSpLocks/>
              <a:endCxn id="25" idx="2"/>
            </p:cNvCxnSpPr>
            <p:nvPr/>
          </p:nvCxnSpPr>
          <p:spPr>
            <a:xfrm flipV="1">
              <a:off x="5110153" y="2586088"/>
              <a:ext cx="0" cy="2396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2291834-CD43-40D7-A285-23A83790D9EF}"/>
                </a:ext>
              </a:extLst>
            </p:cNvPr>
            <p:cNvCxnSpPr>
              <a:cxnSpLocks/>
              <a:endCxn id="24" idx="2"/>
            </p:cNvCxnSpPr>
            <p:nvPr/>
          </p:nvCxnSpPr>
          <p:spPr>
            <a:xfrm flipV="1">
              <a:off x="6621741" y="2601790"/>
              <a:ext cx="0" cy="223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35" name="Connector: Elbow 34">
            <a:extLst>
              <a:ext uri="{FF2B5EF4-FFF2-40B4-BE49-F238E27FC236}">
                <a16:creationId xmlns:a16="http://schemas.microsoft.com/office/drawing/2014/main" id="{428D6517-C436-C9F2-8682-BA0674CE25C7}"/>
              </a:ext>
              <a:ext uri="{C183D7F6-B498-43B3-948B-1728B52AA6E4}">
                <adec:decorative xmlns:adec="http://schemas.microsoft.com/office/drawing/2017/decorative" val="1"/>
              </a:ext>
            </a:extLst>
          </p:cNvPr>
          <p:cNvCxnSpPr>
            <a:cxnSpLocks/>
            <a:stCxn id="7" idx="0"/>
            <a:endCxn id="8" idx="1"/>
          </p:cNvCxnSpPr>
          <p:nvPr/>
        </p:nvCxnSpPr>
        <p:spPr>
          <a:xfrm rot="5400000" flipH="1" flipV="1">
            <a:off x="4302503" y="4117969"/>
            <a:ext cx="721712" cy="374123"/>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6108249B-C1C9-4474-58CC-C5893F032A89}"/>
              </a:ext>
              <a:ext uri="{C183D7F6-B498-43B3-948B-1728B52AA6E4}">
                <adec:decorative xmlns:adec="http://schemas.microsoft.com/office/drawing/2017/decorative" val="1"/>
              </a:ext>
            </a:extLst>
          </p:cNvPr>
          <p:cNvGrpSpPr/>
          <p:nvPr/>
        </p:nvGrpSpPr>
        <p:grpSpPr>
          <a:xfrm>
            <a:off x="707008" y="5093982"/>
            <a:ext cx="1318318" cy="584826"/>
            <a:chOff x="1401878" y="5975695"/>
            <a:chExt cx="1318318" cy="584826"/>
          </a:xfrm>
        </p:grpSpPr>
        <p:sp>
          <p:nvSpPr>
            <p:cNvPr id="37" name="Rectangle 36">
              <a:extLst>
                <a:ext uri="{FF2B5EF4-FFF2-40B4-BE49-F238E27FC236}">
                  <a16:creationId xmlns:a16="http://schemas.microsoft.com/office/drawing/2014/main" id="{AFDBF513-34E5-123F-1A5A-EC31086839D3}"/>
                </a:ext>
              </a:extLst>
            </p:cNvPr>
            <p:cNvSpPr/>
            <p:nvPr/>
          </p:nvSpPr>
          <p:spPr>
            <a:xfrm>
              <a:off x="1401878" y="5975695"/>
              <a:ext cx="1318318" cy="584826"/>
            </a:xfrm>
            <a:prstGeom prst="rect">
              <a:avLst/>
            </a:prstGeom>
            <a:solidFill>
              <a:schemeClr val="bg1"/>
            </a:solidFill>
            <a:ln>
              <a:solidFill>
                <a:srgbClr val="00BCF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604CF99-0A33-EEC3-865B-2BAA166CB67C}"/>
                </a:ext>
              </a:extLst>
            </p:cNvPr>
            <p:cNvSpPr txBox="1"/>
            <p:nvPr/>
          </p:nvSpPr>
          <p:spPr>
            <a:xfrm>
              <a:off x="1955020" y="6054528"/>
              <a:ext cx="696024" cy="461665"/>
            </a:xfrm>
            <a:prstGeom prst="rect">
              <a:avLst/>
            </a:prstGeom>
            <a:noFill/>
          </p:spPr>
          <p:txBody>
            <a:bodyPr wrap="none" rtlCol="0">
              <a:spAutoFit/>
            </a:bodyPr>
            <a:lstStyle/>
            <a:p>
              <a:r>
                <a:rPr lang="en-US" sz="1200" dirty="0"/>
                <a:t>Custom </a:t>
              </a:r>
              <a:br>
                <a:rPr lang="en-US" sz="1200" dirty="0"/>
              </a:br>
              <a:r>
                <a:rPr lang="en-US" sz="1200" dirty="0"/>
                <a:t>API</a:t>
              </a:r>
            </a:p>
          </p:txBody>
        </p:sp>
        <p:pic>
          <p:nvPicPr>
            <p:cNvPr id="39" name="Graphic 38">
              <a:extLst>
                <a:ext uri="{FF2B5EF4-FFF2-40B4-BE49-F238E27FC236}">
                  <a16:creationId xmlns:a16="http://schemas.microsoft.com/office/drawing/2014/main" id="{F37FE7B2-9492-76D2-19BE-A6E37497660F}"/>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12156" b="10185"/>
            <a:stretch/>
          </p:blipFill>
          <p:spPr>
            <a:xfrm>
              <a:off x="1474477" y="6080718"/>
              <a:ext cx="508781" cy="395114"/>
            </a:xfrm>
            <a:prstGeom prst="rect">
              <a:avLst/>
            </a:prstGeom>
          </p:spPr>
        </p:pic>
      </p:grpSp>
      <p:pic>
        <p:nvPicPr>
          <p:cNvPr id="40" name="Picture 39">
            <a:extLst>
              <a:ext uri="{FF2B5EF4-FFF2-40B4-BE49-F238E27FC236}">
                <a16:creationId xmlns:a16="http://schemas.microsoft.com/office/drawing/2014/main" id="{46F4F3E8-69ED-D50B-7C78-D42D00F9E4BB}"/>
              </a:ext>
              <a:ext uri="{C183D7F6-B498-43B3-948B-1728B52AA6E4}">
                <adec:decorative xmlns:adec="http://schemas.microsoft.com/office/drawing/2017/decorative" val="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33994" y="3181386"/>
            <a:ext cx="423749" cy="50810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8B442BE4-EF9E-AC2E-6C86-EE81BB448EB6}"/>
              </a:ext>
              <a:ext uri="{C183D7F6-B498-43B3-948B-1728B52AA6E4}">
                <adec:decorative xmlns:adec="http://schemas.microsoft.com/office/drawing/2017/decorative" val="1"/>
              </a:ext>
            </a:extLst>
          </p:cNvPr>
          <p:cNvSpPr txBox="1"/>
          <p:nvPr/>
        </p:nvSpPr>
        <p:spPr>
          <a:xfrm>
            <a:off x="10435176" y="3178061"/>
            <a:ext cx="312420" cy="523220"/>
          </a:xfrm>
          <a:prstGeom prst="rect">
            <a:avLst/>
          </a:prstGeom>
          <a:noFill/>
        </p:spPr>
        <p:txBody>
          <a:bodyPr wrap="square" rtlCol="0">
            <a:spAutoFit/>
          </a:bodyPr>
          <a:lstStyle/>
          <a:p>
            <a:r>
              <a:rPr lang="en-US" sz="2800" b="1" dirty="0">
                <a:solidFill>
                  <a:schemeClr val="tx1">
                    <a:lumMod val="65000"/>
                    <a:lumOff val="35000"/>
                  </a:schemeClr>
                </a:solidFill>
              </a:rPr>
              <a:t>+</a:t>
            </a:r>
          </a:p>
        </p:txBody>
      </p:sp>
      <p:cxnSp>
        <p:nvCxnSpPr>
          <p:cNvPr id="49" name="Straight Arrow Connector 48">
            <a:extLst>
              <a:ext uri="{FF2B5EF4-FFF2-40B4-BE49-F238E27FC236}">
                <a16:creationId xmlns:a16="http://schemas.microsoft.com/office/drawing/2014/main" id="{A3C3F843-5B4B-CCD2-2698-0F7B7A0BF75D}"/>
              </a:ext>
              <a:ext uri="{C183D7F6-B498-43B3-948B-1728B52AA6E4}">
                <adec:decorative xmlns:adec="http://schemas.microsoft.com/office/drawing/2017/decorative" val="1"/>
              </a:ext>
            </a:extLst>
          </p:cNvPr>
          <p:cNvCxnSpPr>
            <a:cxnSpLocks/>
            <a:stCxn id="8" idx="3"/>
          </p:cNvCxnSpPr>
          <p:nvPr/>
        </p:nvCxnSpPr>
        <p:spPr>
          <a:xfrm>
            <a:off x="5269131" y="3944174"/>
            <a:ext cx="10876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2495-D3B3-9DDA-9DE8-253B15997DC9}"/>
              </a:ext>
            </a:extLst>
          </p:cNvPr>
          <p:cNvSpPr>
            <a:spLocks noGrp="1"/>
          </p:cNvSpPr>
          <p:nvPr>
            <p:ph type="title"/>
          </p:nvPr>
        </p:nvSpPr>
        <p:spPr/>
        <p:txBody>
          <a:bodyPr/>
          <a:lstStyle/>
          <a:p>
            <a:r>
              <a:rPr lang="en-US" dirty="0"/>
              <a:t>Trusted Data.</a:t>
            </a:r>
          </a:p>
        </p:txBody>
      </p:sp>
      <p:sp>
        <p:nvSpPr>
          <p:cNvPr id="3" name="Content Placeholder 2">
            <a:extLst>
              <a:ext uri="{FF2B5EF4-FFF2-40B4-BE49-F238E27FC236}">
                <a16:creationId xmlns:a16="http://schemas.microsoft.com/office/drawing/2014/main" id="{BE97865F-74BB-8EB4-5BEE-F331B86EA9DE}"/>
              </a:ext>
            </a:extLst>
          </p:cNvPr>
          <p:cNvSpPr>
            <a:spLocks noGrp="1"/>
          </p:cNvSpPr>
          <p:nvPr>
            <p:ph idx="1"/>
          </p:nvPr>
        </p:nvSpPr>
        <p:spPr/>
        <p:txBody>
          <a:bodyPr/>
          <a:lstStyle/>
          <a:p>
            <a:r>
              <a:rPr lang="en-US" dirty="0"/>
              <a:t>Shared semantic models scoped to your department</a:t>
            </a:r>
          </a:p>
          <a:p>
            <a:endParaRPr lang="en-US" dirty="0"/>
          </a:p>
        </p:txBody>
      </p:sp>
      <p:pic>
        <p:nvPicPr>
          <p:cNvPr id="6" name="Picture 5">
            <a:extLst>
              <a:ext uri="{FF2B5EF4-FFF2-40B4-BE49-F238E27FC236}">
                <a16:creationId xmlns:a16="http://schemas.microsoft.com/office/drawing/2014/main" id="{B84922E6-E03B-757D-EA33-3ABB041007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24330" y="2998354"/>
            <a:ext cx="2405375" cy="2296633"/>
          </a:xfrm>
          <a:prstGeom prst="rect">
            <a:avLst/>
          </a:prstGeom>
        </p:spPr>
      </p:pic>
    </p:spTree>
    <p:extLst>
      <p:ext uri="{BB962C8B-B14F-4D97-AF65-F5344CB8AC3E}">
        <p14:creationId xmlns:p14="http://schemas.microsoft.com/office/powerpoint/2010/main" val="161473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BF166-23C5-8F77-68BD-3953D4D78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E82A2-AA6A-FB3C-CD3F-E107DFD24646}"/>
              </a:ext>
            </a:extLst>
          </p:cNvPr>
          <p:cNvSpPr>
            <a:spLocks noGrp="1"/>
          </p:cNvSpPr>
          <p:nvPr>
            <p:ph type="title"/>
          </p:nvPr>
        </p:nvSpPr>
        <p:spPr/>
        <p:txBody>
          <a:bodyPr/>
          <a:lstStyle/>
          <a:p>
            <a:r>
              <a:rPr lang="en-US" dirty="0"/>
              <a:t>Better Decisions.</a:t>
            </a:r>
          </a:p>
        </p:txBody>
      </p:sp>
      <p:sp>
        <p:nvSpPr>
          <p:cNvPr id="3" name="Content Placeholder 2">
            <a:extLst>
              <a:ext uri="{FF2B5EF4-FFF2-40B4-BE49-F238E27FC236}">
                <a16:creationId xmlns:a16="http://schemas.microsoft.com/office/drawing/2014/main" id="{0C27D6EF-6014-AF36-C4F2-4901C4D0E25A}"/>
              </a:ext>
            </a:extLst>
          </p:cNvPr>
          <p:cNvSpPr>
            <a:spLocks noGrp="1"/>
          </p:cNvSpPr>
          <p:nvPr>
            <p:ph idx="1"/>
          </p:nvPr>
        </p:nvSpPr>
        <p:spPr/>
        <p:txBody>
          <a:bodyPr/>
          <a:lstStyle/>
          <a:p>
            <a:r>
              <a:rPr lang="en-US" dirty="0"/>
              <a:t>Build reports yourself—no deep tech required</a:t>
            </a:r>
          </a:p>
          <a:p>
            <a:endParaRPr lang="en-US" dirty="0"/>
          </a:p>
        </p:txBody>
      </p:sp>
      <p:grpSp>
        <p:nvGrpSpPr>
          <p:cNvPr id="19" name="Group 18">
            <a:extLst>
              <a:ext uri="{FF2B5EF4-FFF2-40B4-BE49-F238E27FC236}">
                <a16:creationId xmlns:a16="http://schemas.microsoft.com/office/drawing/2014/main" id="{C315754D-6B6E-D015-7D0B-521D28FD8135}"/>
              </a:ext>
              <a:ext uri="{C183D7F6-B498-43B3-948B-1728B52AA6E4}">
                <adec:decorative xmlns:adec="http://schemas.microsoft.com/office/drawing/2017/decorative" val="1"/>
              </a:ext>
            </a:extLst>
          </p:cNvPr>
          <p:cNvGrpSpPr/>
          <p:nvPr/>
        </p:nvGrpSpPr>
        <p:grpSpPr>
          <a:xfrm>
            <a:off x="3171540" y="3255781"/>
            <a:ext cx="5024163" cy="2129994"/>
            <a:chOff x="2891672" y="2942016"/>
            <a:chExt cx="5024163" cy="2129994"/>
          </a:xfrm>
        </p:grpSpPr>
        <p:pic>
          <p:nvPicPr>
            <p:cNvPr id="9" name="Picture 6" descr="Microsoft Power BI Logo and symbol, meaning, history, PNG, brand">
              <a:extLst>
                <a:ext uri="{FF2B5EF4-FFF2-40B4-BE49-F238E27FC236}">
                  <a16:creationId xmlns:a16="http://schemas.microsoft.com/office/drawing/2014/main" id="{F9ED206F-40B5-58BA-B2A3-39AEF2A75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672" y="2942016"/>
              <a:ext cx="3786654" cy="21299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report builder&quot; Icon - Download for free – Iconduck">
              <a:extLst>
                <a:ext uri="{FF2B5EF4-FFF2-40B4-BE49-F238E27FC236}">
                  <a16:creationId xmlns:a16="http://schemas.microsoft.com/office/drawing/2014/main" id="{42E0E0CB-0C60-2614-531D-FC52A28ED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878" y="2983314"/>
              <a:ext cx="1697957" cy="20359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142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Case Study: Facility Ops</a:t>
            </a:r>
          </a:p>
        </p:txBody>
      </p:sp>
      <p:sp>
        <p:nvSpPr>
          <p:cNvPr id="2048" name="TextBox 2047">
            <a:extLst>
              <a:ext uri="{FF2B5EF4-FFF2-40B4-BE49-F238E27FC236}">
                <a16:creationId xmlns:a16="http://schemas.microsoft.com/office/drawing/2014/main" id="{755004E5-383B-75C9-7B78-560CFAA13490}"/>
              </a:ext>
            </a:extLst>
          </p:cNvPr>
          <p:cNvSpPr txBox="1"/>
          <p:nvPr/>
        </p:nvSpPr>
        <p:spPr>
          <a:xfrm>
            <a:off x="825426" y="1942839"/>
            <a:ext cx="3143250" cy="523220"/>
          </a:xfrm>
          <a:prstGeom prst="rect">
            <a:avLst/>
          </a:prstGeom>
          <a:noFill/>
        </p:spPr>
        <p:txBody>
          <a:bodyPr wrap="square">
            <a:spAutoFit/>
          </a:bodyPr>
          <a:lstStyle/>
          <a:p>
            <a:pPr algn="ctr"/>
            <a:r>
              <a:rPr lang="en-US" sz="2800" dirty="0">
                <a:solidFill>
                  <a:srgbClr val="935221"/>
                </a:solidFill>
                <a:latin typeface="+mj-lt"/>
              </a:rPr>
              <a:t>Before</a:t>
            </a:r>
          </a:p>
        </p:txBody>
      </p:sp>
      <p:grpSp>
        <p:nvGrpSpPr>
          <p:cNvPr id="25" name="Group 24" descr="Dependent on disparate reporting tools">
            <a:extLst>
              <a:ext uri="{FF2B5EF4-FFF2-40B4-BE49-F238E27FC236}">
                <a16:creationId xmlns:a16="http://schemas.microsoft.com/office/drawing/2014/main" id="{43AA7310-545A-6F8B-737D-6CD28BF4C030}"/>
              </a:ext>
              <a:ext uri="{C183D7F6-B498-43B3-948B-1728B52AA6E4}">
                <adec:decorative xmlns:adec="http://schemas.microsoft.com/office/drawing/2017/decorative" val="0"/>
              </a:ext>
            </a:extLst>
          </p:cNvPr>
          <p:cNvGrpSpPr/>
          <p:nvPr/>
        </p:nvGrpSpPr>
        <p:grpSpPr>
          <a:xfrm>
            <a:off x="825427" y="2468760"/>
            <a:ext cx="3143249" cy="767198"/>
            <a:chOff x="2195960" y="2315289"/>
            <a:chExt cx="3143249" cy="767198"/>
          </a:xfrm>
        </p:grpSpPr>
        <p:sp>
          <p:nvSpPr>
            <p:cNvPr id="15" name="Rectangle 14">
              <a:extLst>
                <a:ext uri="{FF2B5EF4-FFF2-40B4-BE49-F238E27FC236}">
                  <a16:creationId xmlns:a16="http://schemas.microsoft.com/office/drawing/2014/main" id="{1CBC6C05-1AD3-8AC4-3B5E-23E33168D07F}"/>
                </a:ext>
              </a:extLst>
            </p:cNvPr>
            <p:cNvSpPr/>
            <p:nvPr/>
          </p:nvSpPr>
          <p:spPr>
            <a:xfrm>
              <a:off x="2195960" y="2315290"/>
              <a:ext cx="2619375" cy="767197"/>
            </a:xfrm>
            <a:prstGeom prst="rect">
              <a:avLst/>
            </a:prstGeom>
            <a:solidFill>
              <a:srgbClr val="FBF4EF"/>
            </a:solidFill>
            <a:ln>
              <a:solidFill>
                <a:srgbClr val="FBF4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85000"/>
                      <a:lumOff val="15000"/>
                    </a:schemeClr>
                  </a:solidFill>
                </a:rPr>
                <a:t>Dependent on disparate reporting tools</a:t>
              </a:r>
            </a:p>
          </p:txBody>
        </p:sp>
        <p:sp>
          <p:nvSpPr>
            <p:cNvPr id="17" name="Rectangle 16">
              <a:extLst>
                <a:ext uri="{FF2B5EF4-FFF2-40B4-BE49-F238E27FC236}">
                  <a16:creationId xmlns:a16="http://schemas.microsoft.com/office/drawing/2014/main" id="{01A7E47E-5C90-8696-86FB-6157330EBE88}"/>
                </a:ext>
              </a:extLst>
            </p:cNvPr>
            <p:cNvSpPr/>
            <p:nvPr/>
          </p:nvSpPr>
          <p:spPr>
            <a:xfrm>
              <a:off x="4815335" y="2315289"/>
              <a:ext cx="523874" cy="767197"/>
            </a:xfrm>
            <a:prstGeom prst="rect">
              <a:avLst/>
            </a:prstGeom>
            <a:solidFill>
              <a:srgbClr val="EBC4A7"/>
            </a:solidFill>
            <a:ln>
              <a:solidFill>
                <a:srgbClr val="EBC4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01</a:t>
              </a:r>
            </a:p>
          </p:txBody>
        </p:sp>
      </p:grpSp>
      <p:grpSp>
        <p:nvGrpSpPr>
          <p:cNvPr id="23" name="Group 22" descr="High-barrier of entry tools">
            <a:extLst>
              <a:ext uri="{FF2B5EF4-FFF2-40B4-BE49-F238E27FC236}">
                <a16:creationId xmlns:a16="http://schemas.microsoft.com/office/drawing/2014/main" id="{8F46CACE-0038-E18A-85EC-83786EF2EB87}"/>
              </a:ext>
              <a:ext uri="{C183D7F6-B498-43B3-948B-1728B52AA6E4}">
                <adec:decorative xmlns:adec="http://schemas.microsoft.com/office/drawing/2017/decorative" val="0"/>
              </a:ext>
            </a:extLst>
          </p:cNvPr>
          <p:cNvGrpSpPr/>
          <p:nvPr/>
        </p:nvGrpSpPr>
        <p:grpSpPr>
          <a:xfrm>
            <a:off x="812656" y="3337913"/>
            <a:ext cx="3156020" cy="767197"/>
            <a:chOff x="2457897" y="4544464"/>
            <a:chExt cx="3156020" cy="767197"/>
          </a:xfrm>
        </p:grpSpPr>
        <p:sp>
          <p:nvSpPr>
            <p:cNvPr id="19" name="Rectangle 18">
              <a:extLst>
                <a:ext uri="{FF2B5EF4-FFF2-40B4-BE49-F238E27FC236}">
                  <a16:creationId xmlns:a16="http://schemas.microsoft.com/office/drawing/2014/main" id="{E936920C-938D-3C11-5588-CF625C4EBF95}"/>
                </a:ext>
              </a:extLst>
            </p:cNvPr>
            <p:cNvSpPr/>
            <p:nvPr/>
          </p:nvSpPr>
          <p:spPr>
            <a:xfrm>
              <a:off x="2457897" y="4544464"/>
              <a:ext cx="2619375" cy="767197"/>
            </a:xfrm>
            <a:prstGeom prst="rect">
              <a:avLst/>
            </a:prstGeom>
            <a:solidFill>
              <a:srgbClr val="FBF4EF"/>
            </a:solidFill>
            <a:ln>
              <a:solidFill>
                <a:srgbClr val="FBF4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85000"/>
                      <a:lumOff val="15000"/>
                    </a:schemeClr>
                  </a:solidFill>
                </a:rPr>
                <a:t>High-barrier of entry tools</a:t>
              </a:r>
            </a:p>
          </p:txBody>
        </p:sp>
        <p:sp>
          <p:nvSpPr>
            <p:cNvPr id="20" name="Rectangle 19">
              <a:extLst>
                <a:ext uri="{FF2B5EF4-FFF2-40B4-BE49-F238E27FC236}">
                  <a16:creationId xmlns:a16="http://schemas.microsoft.com/office/drawing/2014/main" id="{AE511AD7-906F-A3CF-C6B7-FB28A4D199CA}"/>
                </a:ext>
              </a:extLst>
            </p:cNvPr>
            <p:cNvSpPr/>
            <p:nvPr/>
          </p:nvSpPr>
          <p:spPr>
            <a:xfrm>
              <a:off x="5090043" y="4544464"/>
              <a:ext cx="523874" cy="767197"/>
            </a:xfrm>
            <a:prstGeom prst="rect">
              <a:avLst/>
            </a:prstGeom>
            <a:solidFill>
              <a:srgbClr val="EBC4A7"/>
            </a:solidFill>
            <a:ln>
              <a:solidFill>
                <a:srgbClr val="EBC4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02</a:t>
              </a:r>
            </a:p>
          </p:txBody>
        </p:sp>
      </p:grpSp>
      <p:grpSp>
        <p:nvGrpSpPr>
          <p:cNvPr id="24" name="Group 23" descr="Manual spreadsheets ">
            <a:extLst>
              <a:ext uri="{FF2B5EF4-FFF2-40B4-BE49-F238E27FC236}">
                <a16:creationId xmlns:a16="http://schemas.microsoft.com/office/drawing/2014/main" id="{720FEF43-8A14-5C02-A308-E1B7E667F313}"/>
              </a:ext>
              <a:ext uri="{C183D7F6-B498-43B3-948B-1728B52AA6E4}">
                <adec:decorative xmlns:adec="http://schemas.microsoft.com/office/drawing/2017/decorative" val="0"/>
              </a:ext>
            </a:extLst>
          </p:cNvPr>
          <p:cNvGrpSpPr/>
          <p:nvPr/>
        </p:nvGrpSpPr>
        <p:grpSpPr>
          <a:xfrm>
            <a:off x="838200" y="4228934"/>
            <a:ext cx="3143251" cy="767197"/>
            <a:chOff x="3214688" y="5734500"/>
            <a:chExt cx="3143251" cy="767197"/>
          </a:xfrm>
        </p:grpSpPr>
        <p:sp>
          <p:nvSpPr>
            <p:cNvPr id="16" name="Rectangle 15">
              <a:extLst>
                <a:ext uri="{FF2B5EF4-FFF2-40B4-BE49-F238E27FC236}">
                  <a16:creationId xmlns:a16="http://schemas.microsoft.com/office/drawing/2014/main" id="{CEAD96E6-CF25-99A2-E4A2-518228791C29}"/>
                </a:ext>
              </a:extLst>
            </p:cNvPr>
            <p:cNvSpPr/>
            <p:nvPr/>
          </p:nvSpPr>
          <p:spPr>
            <a:xfrm>
              <a:off x="3214688" y="5734500"/>
              <a:ext cx="2619375" cy="767197"/>
            </a:xfrm>
            <a:prstGeom prst="rect">
              <a:avLst/>
            </a:prstGeom>
            <a:solidFill>
              <a:srgbClr val="FBF4EF"/>
            </a:solidFill>
            <a:ln>
              <a:solidFill>
                <a:srgbClr val="FBF4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85000"/>
                      <a:lumOff val="15000"/>
                    </a:schemeClr>
                  </a:solidFill>
                </a:rPr>
                <a:t>Manual spreadsheets </a:t>
              </a:r>
            </a:p>
          </p:txBody>
        </p:sp>
        <p:sp>
          <p:nvSpPr>
            <p:cNvPr id="18" name="Rectangle 17">
              <a:extLst>
                <a:ext uri="{FF2B5EF4-FFF2-40B4-BE49-F238E27FC236}">
                  <a16:creationId xmlns:a16="http://schemas.microsoft.com/office/drawing/2014/main" id="{03C7C0E5-865B-BE03-3332-EDC8EB4362F9}"/>
                </a:ext>
              </a:extLst>
            </p:cNvPr>
            <p:cNvSpPr/>
            <p:nvPr/>
          </p:nvSpPr>
          <p:spPr>
            <a:xfrm>
              <a:off x="5834065" y="5734500"/>
              <a:ext cx="523874" cy="767197"/>
            </a:xfrm>
            <a:prstGeom prst="rect">
              <a:avLst/>
            </a:prstGeom>
            <a:solidFill>
              <a:srgbClr val="EBC4A7"/>
            </a:solidFill>
            <a:ln>
              <a:solidFill>
                <a:srgbClr val="EBC4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03</a:t>
              </a:r>
            </a:p>
          </p:txBody>
        </p:sp>
      </p:grpSp>
      <p:sp>
        <p:nvSpPr>
          <p:cNvPr id="2049" name="TextBox 2048">
            <a:extLst>
              <a:ext uri="{FF2B5EF4-FFF2-40B4-BE49-F238E27FC236}">
                <a16:creationId xmlns:a16="http://schemas.microsoft.com/office/drawing/2014/main" id="{07B66BBD-14CD-BCE4-AA4E-99D69FEA58AE}"/>
              </a:ext>
            </a:extLst>
          </p:cNvPr>
          <p:cNvSpPr txBox="1"/>
          <p:nvPr/>
        </p:nvSpPr>
        <p:spPr>
          <a:xfrm>
            <a:off x="8331154" y="1902357"/>
            <a:ext cx="3149859" cy="523220"/>
          </a:xfrm>
          <a:prstGeom prst="rect">
            <a:avLst/>
          </a:prstGeom>
          <a:noFill/>
        </p:spPr>
        <p:txBody>
          <a:bodyPr wrap="square">
            <a:spAutoFit/>
          </a:bodyPr>
          <a:lstStyle/>
          <a:p>
            <a:pPr algn="ctr"/>
            <a:r>
              <a:rPr lang="en-US" sz="2800" dirty="0">
                <a:solidFill>
                  <a:srgbClr val="003E1C"/>
                </a:solidFill>
                <a:latin typeface="+mj-lt"/>
              </a:rPr>
              <a:t>After</a:t>
            </a:r>
          </a:p>
        </p:txBody>
      </p:sp>
      <p:grpSp>
        <p:nvGrpSpPr>
          <p:cNvPr id="26" name="Group 25" descr="Self-service / single platform for reporting">
            <a:extLst>
              <a:ext uri="{FF2B5EF4-FFF2-40B4-BE49-F238E27FC236}">
                <a16:creationId xmlns:a16="http://schemas.microsoft.com/office/drawing/2014/main" id="{FDB50ACB-60A1-8A4B-FC54-CF2B98BAE536}"/>
              </a:ext>
              <a:ext uri="{C183D7F6-B498-43B3-948B-1728B52AA6E4}">
                <adec:decorative xmlns:adec="http://schemas.microsoft.com/office/drawing/2017/decorative" val="0"/>
              </a:ext>
            </a:extLst>
          </p:cNvPr>
          <p:cNvGrpSpPr/>
          <p:nvPr/>
        </p:nvGrpSpPr>
        <p:grpSpPr>
          <a:xfrm>
            <a:off x="8335182" y="2468760"/>
            <a:ext cx="3143249" cy="767198"/>
            <a:chOff x="1672086" y="2315289"/>
            <a:chExt cx="3143249" cy="767198"/>
          </a:xfrm>
        </p:grpSpPr>
        <p:sp>
          <p:nvSpPr>
            <p:cNvPr id="27" name="Rectangle 26">
              <a:extLst>
                <a:ext uri="{FF2B5EF4-FFF2-40B4-BE49-F238E27FC236}">
                  <a16:creationId xmlns:a16="http://schemas.microsoft.com/office/drawing/2014/main" id="{712DD674-885D-ECA8-454C-5C4F5DAFF6B7}"/>
                </a:ext>
              </a:extLst>
            </p:cNvPr>
            <p:cNvSpPr/>
            <p:nvPr/>
          </p:nvSpPr>
          <p:spPr>
            <a:xfrm>
              <a:off x="2195960" y="2315290"/>
              <a:ext cx="2619375" cy="767197"/>
            </a:xfrm>
            <a:prstGeom prst="rect">
              <a:avLst/>
            </a:prstGeom>
            <a:solidFill>
              <a:srgbClr val="F7FFFB"/>
            </a:solidFill>
            <a:ln>
              <a:solidFill>
                <a:srgbClr val="F7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rPr>
                <a:t>Self-service / single platform for reporting</a:t>
              </a:r>
            </a:p>
          </p:txBody>
        </p:sp>
        <p:sp>
          <p:nvSpPr>
            <p:cNvPr id="28" name="Rectangle 27">
              <a:extLst>
                <a:ext uri="{FF2B5EF4-FFF2-40B4-BE49-F238E27FC236}">
                  <a16:creationId xmlns:a16="http://schemas.microsoft.com/office/drawing/2014/main" id="{17663005-539D-510A-DFEC-1051171783B8}"/>
                </a:ext>
              </a:extLst>
            </p:cNvPr>
            <p:cNvSpPr/>
            <p:nvPr/>
          </p:nvSpPr>
          <p:spPr>
            <a:xfrm>
              <a:off x="1672086" y="2315289"/>
              <a:ext cx="523874" cy="767197"/>
            </a:xfrm>
            <a:prstGeom prst="rect">
              <a:avLst/>
            </a:prstGeom>
            <a:solidFill>
              <a:srgbClr val="81FFBA"/>
            </a:solidFill>
            <a:ln>
              <a:solidFill>
                <a:srgbClr val="81FF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01</a:t>
              </a:r>
            </a:p>
          </p:txBody>
        </p:sp>
      </p:grpSp>
      <p:grpSp>
        <p:nvGrpSpPr>
          <p:cNvPr id="32" name="Group 31" descr="Empowered staff">
            <a:extLst>
              <a:ext uri="{FF2B5EF4-FFF2-40B4-BE49-F238E27FC236}">
                <a16:creationId xmlns:a16="http://schemas.microsoft.com/office/drawing/2014/main" id="{8E08BE8B-2B16-6101-BFF2-5ECCA27E0DB5}"/>
              </a:ext>
              <a:ext uri="{C183D7F6-B498-43B3-948B-1728B52AA6E4}">
                <adec:decorative xmlns:adec="http://schemas.microsoft.com/office/drawing/2017/decorative" val="0"/>
              </a:ext>
            </a:extLst>
          </p:cNvPr>
          <p:cNvGrpSpPr/>
          <p:nvPr/>
        </p:nvGrpSpPr>
        <p:grpSpPr>
          <a:xfrm>
            <a:off x="8331154" y="3337912"/>
            <a:ext cx="3149859" cy="767197"/>
            <a:chOff x="1927413" y="4544464"/>
            <a:chExt cx="3149859" cy="767197"/>
          </a:xfrm>
        </p:grpSpPr>
        <p:sp>
          <p:nvSpPr>
            <p:cNvPr id="33" name="Rectangle 32">
              <a:extLst>
                <a:ext uri="{FF2B5EF4-FFF2-40B4-BE49-F238E27FC236}">
                  <a16:creationId xmlns:a16="http://schemas.microsoft.com/office/drawing/2014/main" id="{D5B139D4-C4A5-3C45-037B-7CF069C5F353}"/>
                </a:ext>
              </a:extLst>
            </p:cNvPr>
            <p:cNvSpPr/>
            <p:nvPr/>
          </p:nvSpPr>
          <p:spPr>
            <a:xfrm>
              <a:off x="2457897" y="4544464"/>
              <a:ext cx="2619375" cy="767197"/>
            </a:xfrm>
            <a:prstGeom prst="rect">
              <a:avLst/>
            </a:prstGeom>
            <a:solidFill>
              <a:srgbClr val="F7FFFB"/>
            </a:solidFill>
            <a:ln>
              <a:solidFill>
                <a:srgbClr val="F7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rPr>
                <a:t>Empowered staff</a:t>
              </a:r>
            </a:p>
          </p:txBody>
        </p:sp>
        <p:sp>
          <p:nvSpPr>
            <p:cNvPr id="34" name="Rectangle 33">
              <a:extLst>
                <a:ext uri="{FF2B5EF4-FFF2-40B4-BE49-F238E27FC236}">
                  <a16:creationId xmlns:a16="http://schemas.microsoft.com/office/drawing/2014/main" id="{566D9E3A-8945-2CD2-8F45-0FA7B45421A5}"/>
                </a:ext>
              </a:extLst>
            </p:cNvPr>
            <p:cNvSpPr/>
            <p:nvPr/>
          </p:nvSpPr>
          <p:spPr>
            <a:xfrm>
              <a:off x="1927413" y="4544464"/>
              <a:ext cx="523874" cy="767197"/>
            </a:xfrm>
            <a:prstGeom prst="rect">
              <a:avLst/>
            </a:prstGeom>
            <a:solidFill>
              <a:srgbClr val="81FFBA"/>
            </a:solidFill>
            <a:ln>
              <a:solidFill>
                <a:srgbClr val="81FF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02</a:t>
              </a:r>
            </a:p>
          </p:txBody>
        </p:sp>
      </p:grpSp>
      <p:grpSp>
        <p:nvGrpSpPr>
          <p:cNvPr id="29" name="Group 28" descr="More efficient publishing">
            <a:extLst>
              <a:ext uri="{FF2B5EF4-FFF2-40B4-BE49-F238E27FC236}">
                <a16:creationId xmlns:a16="http://schemas.microsoft.com/office/drawing/2014/main" id="{2591F036-A13D-AE2A-011B-8C93E652A726}"/>
              </a:ext>
              <a:ext uri="{C183D7F6-B498-43B3-948B-1728B52AA6E4}">
                <adec:decorative xmlns:adec="http://schemas.microsoft.com/office/drawing/2017/decorative" val="0"/>
              </a:ext>
            </a:extLst>
          </p:cNvPr>
          <p:cNvGrpSpPr/>
          <p:nvPr/>
        </p:nvGrpSpPr>
        <p:grpSpPr>
          <a:xfrm>
            <a:off x="8331154" y="4228934"/>
            <a:ext cx="3147277" cy="767198"/>
            <a:chOff x="2686786" y="5734499"/>
            <a:chExt cx="3147277" cy="767198"/>
          </a:xfrm>
        </p:grpSpPr>
        <p:sp>
          <p:nvSpPr>
            <p:cNvPr id="30" name="Rectangle 29">
              <a:extLst>
                <a:ext uri="{FF2B5EF4-FFF2-40B4-BE49-F238E27FC236}">
                  <a16:creationId xmlns:a16="http://schemas.microsoft.com/office/drawing/2014/main" id="{9294951E-1AD7-FD76-66F3-7252412FDD51}"/>
                </a:ext>
              </a:extLst>
            </p:cNvPr>
            <p:cNvSpPr/>
            <p:nvPr/>
          </p:nvSpPr>
          <p:spPr>
            <a:xfrm>
              <a:off x="3214688" y="5734500"/>
              <a:ext cx="2619375" cy="767197"/>
            </a:xfrm>
            <a:prstGeom prst="rect">
              <a:avLst/>
            </a:prstGeom>
            <a:solidFill>
              <a:srgbClr val="F7FFFB"/>
            </a:solidFill>
            <a:ln>
              <a:solidFill>
                <a:srgbClr val="F7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rPr>
                <a:t>More efficient publishing</a:t>
              </a:r>
            </a:p>
          </p:txBody>
        </p:sp>
        <p:sp>
          <p:nvSpPr>
            <p:cNvPr id="31" name="Rectangle 30">
              <a:extLst>
                <a:ext uri="{FF2B5EF4-FFF2-40B4-BE49-F238E27FC236}">
                  <a16:creationId xmlns:a16="http://schemas.microsoft.com/office/drawing/2014/main" id="{B7C02633-BC09-DFDA-AE77-2C93989CB864}"/>
                </a:ext>
              </a:extLst>
            </p:cNvPr>
            <p:cNvSpPr/>
            <p:nvPr/>
          </p:nvSpPr>
          <p:spPr>
            <a:xfrm>
              <a:off x="2686786" y="5734499"/>
              <a:ext cx="523874" cy="767197"/>
            </a:xfrm>
            <a:prstGeom prst="rect">
              <a:avLst/>
            </a:prstGeom>
            <a:solidFill>
              <a:srgbClr val="81FFBA"/>
            </a:solidFill>
            <a:ln>
              <a:solidFill>
                <a:srgbClr val="81FF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rPr>
                <a:t>03</a:t>
              </a:r>
            </a:p>
          </p:txBody>
        </p:sp>
      </p:grpSp>
      <p:grpSp>
        <p:nvGrpSpPr>
          <p:cNvPr id="37" name="Group 36">
            <a:extLst>
              <a:ext uri="{FF2B5EF4-FFF2-40B4-BE49-F238E27FC236}">
                <a16:creationId xmlns:a16="http://schemas.microsoft.com/office/drawing/2014/main" id="{12868859-CC27-8198-0897-4B8C8605D811}"/>
              </a:ext>
              <a:ext uri="{C183D7F6-B498-43B3-948B-1728B52AA6E4}">
                <adec:decorative xmlns:adec="http://schemas.microsoft.com/office/drawing/2017/decorative" val="1"/>
              </a:ext>
            </a:extLst>
          </p:cNvPr>
          <p:cNvGrpSpPr/>
          <p:nvPr/>
        </p:nvGrpSpPr>
        <p:grpSpPr>
          <a:xfrm>
            <a:off x="6189433" y="3159319"/>
            <a:ext cx="1154676" cy="1065760"/>
            <a:chOff x="6185662" y="2992268"/>
            <a:chExt cx="1154676" cy="1065760"/>
          </a:xfrm>
        </p:grpSpPr>
        <p:sp>
          <p:nvSpPr>
            <p:cNvPr id="36" name="Oval 35">
              <a:extLst>
                <a:ext uri="{FF2B5EF4-FFF2-40B4-BE49-F238E27FC236}">
                  <a16:creationId xmlns:a16="http://schemas.microsoft.com/office/drawing/2014/main" id="{2B95E0C5-D127-8051-4CA7-84D37A479E9E}"/>
                </a:ext>
              </a:extLst>
            </p:cNvPr>
            <p:cNvSpPr/>
            <p:nvPr/>
          </p:nvSpPr>
          <p:spPr>
            <a:xfrm>
              <a:off x="6252644" y="2992268"/>
              <a:ext cx="1065760" cy="106576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ower BI Logo and symbol, meaning, history, PNG, brand">
              <a:extLst>
                <a:ext uri="{FF2B5EF4-FFF2-40B4-BE49-F238E27FC236}">
                  <a16:creationId xmlns:a16="http://schemas.microsoft.com/office/drawing/2014/main" id="{E3592607-604E-8A9F-0D98-1F4393BF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662" y="3176452"/>
              <a:ext cx="1154676" cy="649505"/>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39" name="Connector: Curved 38">
            <a:extLst>
              <a:ext uri="{FF2B5EF4-FFF2-40B4-BE49-F238E27FC236}">
                <a16:creationId xmlns:a16="http://schemas.microsoft.com/office/drawing/2014/main" id="{1A6C6FFC-A449-181A-95A8-6EE22E5A9141}"/>
              </a:ext>
              <a:ext uri="{C183D7F6-B498-43B3-948B-1728B52AA6E4}">
                <adec:decorative xmlns:adec="http://schemas.microsoft.com/office/drawing/2017/decorative" val="1"/>
              </a:ext>
            </a:extLst>
          </p:cNvPr>
          <p:cNvCxnSpPr>
            <a:cxnSpLocks/>
            <a:endCxn id="28" idx="1"/>
          </p:cNvCxnSpPr>
          <p:nvPr/>
        </p:nvCxnSpPr>
        <p:spPr>
          <a:xfrm flipV="1">
            <a:off x="7344109" y="2852359"/>
            <a:ext cx="991073" cy="815897"/>
          </a:xfrm>
          <a:prstGeom prst="curvedConnector3">
            <a:avLst>
              <a:gd name="adj1" fmla="val 41536"/>
            </a:avLst>
          </a:prstGeom>
          <a:ln w="76200">
            <a:solidFill>
              <a:schemeClr val="bg1">
                <a:lumMod val="9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ctor: Curved 40">
            <a:extLst>
              <a:ext uri="{FF2B5EF4-FFF2-40B4-BE49-F238E27FC236}">
                <a16:creationId xmlns:a16="http://schemas.microsoft.com/office/drawing/2014/main" id="{2E4952F7-2909-1D5F-F912-60BA86E6FF33}"/>
              </a:ext>
              <a:ext uri="{C183D7F6-B498-43B3-948B-1728B52AA6E4}">
                <adec:decorative xmlns:adec="http://schemas.microsoft.com/office/drawing/2017/decorative" val="1"/>
              </a:ext>
            </a:extLst>
          </p:cNvPr>
          <p:cNvCxnSpPr>
            <a:cxnSpLocks/>
            <a:endCxn id="34" idx="1"/>
          </p:cNvCxnSpPr>
          <p:nvPr/>
        </p:nvCxnSpPr>
        <p:spPr>
          <a:xfrm>
            <a:off x="7344109" y="3668256"/>
            <a:ext cx="987045" cy="53255"/>
          </a:xfrm>
          <a:prstGeom prst="curvedConnector3">
            <a:avLst>
              <a:gd name="adj1" fmla="val 50000"/>
            </a:avLst>
          </a:prstGeom>
          <a:ln w="76200">
            <a:solidFill>
              <a:schemeClr val="bg1">
                <a:lumMod val="9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Connector: Curved 43">
            <a:extLst>
              <a:ext uri="{FF2B5EF4-FFF2-40B4-BE49-F238E27FC236}">
                <a16:creationId xmlns:a16="http://schemas.microsoft.com/office/drawing/2014/main" id="{060C38D1-47F0-4231-90FE-87FB7AE984C5}"/>
              </a:ext>
              <a:ext uri="{C183D7F6-B498-43B3-948B-1728B52AA6E4}">
                <adec:decorative xmlns:adec="http://schemas.microsoft.com/office/drawing/2017/decorative" val="1"/>
              </a:ext>
            </a:extLst>
          </p:cNvPr>
          <p:cNvCxnSpPr>
            <a:cxnSpLocks/>
            <a:endCxn id="31" idx="1"/>
          </p:cNvCxnSpPr>
          <p:nvPr/>
        </p:nvCxnSpPr>
        <p:spPr>
          <a:xfrm>
            <a:off x="7344109" y="3668256"/>
            <a:ext cx="987045" cy="944277"/>
          </a:xfrm>
          <a:prstGeom prst="curvedConnector3">
            <a:avLst>
              <a:gd name="adj1" fmla="val 50000"/>
            </a:avLst>
          </a:prstGeom>
          <a:ln w="76200">
            <a:solidFill>
              <a:schemeClr val="bg1">
                <a:lumMod val="9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34AA2CA8-65BF-ADAD-C69F-3009D639AB09}"/>
              </a:ext>
              <a:ext uri="{C183D7F6-B498-43B3-948B-1728B52AA6E4}">
                <adec:decorative xmlns:adec="http://schemas.microsoft.com/office/drawing/2017/decorative" val="1"/>
              </a:ext>
            </a:extLst>
          </p:cNvPr>
          <p:cNvSpPr/>
          <p:nvPr/>
        </p:nvSpPr>
        <p:spPr>
          <a:xfrm>
            <a:off x="4866131" y="3182738"/>
            <a:ext cx="1065760" cy="106576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cxnSp>
        <p:nvCxnSpPr>
          <p:cNvPr id="50" name="Connector: Curved 49">
            <a:extLst>
              <a:ext uri="{FF2B5EF4-FFF2-40B4-BE49-F238E27FC236}">
                <a16:creationId xmlns:a16="http://schemas.microsoft.com/office/drawing/2014/main" id="{90992095-EED7-FB08-6D79-D1477524E67C}"/>
              </a:ext>
              <a:ext uri="{C183D7F6-B498-43B3-948B-1728B52AA6E4}">
                <adec:decorative xmlns:adec="http://schemas.microsoft.com/office/drawing/2017/decorative" val="1"/>
              </a:ext>
            </a:extLst>
          </p:cNvPr>
          <p:cNvCxnSpPr>
            <a:cxnSpLocks/>
            <a:stCxn id="17" idx="3"/>
            <a:endCxn id="48" idx="2"/>
          </p:cNvCxnSpPr>
          <p:nvPr/>
        </p:nvCxnSpPr>
        <p:spPr>
          <a:xfrm>
            <a:off x="3968676" y="2852359"/>
            <a:ext cx="897455" cy="863259"/>
          </a:xfrm>
          <a:prstGeom prst="curvedConnector3">
            <a:avLst>
              <a:gd name="adj1" fmla="val 50000"/>
            </a:avLst>
          </a:prstGeom>
          <a:ln w="76200">
            <a:solidFill>
              <a:schemeClr val="bg1">
                <a:lumMod val="9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onnector: Curved 52">
            <a:extLst>
              <a:ext uri="{FF2B5EF4-FFF2-40B4-BE49-F238E27FC236}">
                <a16:creationId xmlns:a16="http://schemas.microsoft.com/office/drawing/2014/main" id="{1C0F9FAE-BADE-900A-4EDE-55E8C3191529}"/>
              </a:ext>
              <a:ext uri="{C183D7F6-B498-43B3-948B-1728B52AA6E4}">
                <adec:decorative xmlns:adec="http://schemas.microsoft.com/office/drawing/2017/decorative" val="1"/>
              </a:ext>
            </a:extLst>
          </p:cNvPr>
          <p:cNvCxnSpPr>
            <a:cxnSpLocks/>
            <a:stCxn id="20" idx="3"/>
            <a:endCxn id="48" idx="2"/>
          </p:cNvCxnSpPr>
          <p:nvPr/>
        </p:nvCxnSpPr>
        <p:spPr>
          <a:xfrm flipV="1">
            <a:off x="3968676" y="3715618"/>
            <a:ext cx="897455" cy="5894"/>
          </a:xfrm>
          <a:prstGeom prst="curvedConnector3">
            <a:avLst>
              <a:gd name="adj1" fmla="val 50000"/>
            </a:avLst>
          </a:prstGeom>
          <a:ln w="76200">
            <a:solidFill>
              <a:schemeClr val="bg1">
                <a:lumMod val="9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onnector: Curved 55">
            <a:extLst>
              <a:ext uri="{FF2B5EF4-FFF2-40B4-BE49-F238E27FC236}">
                <a16:creationId xmlns:a16="http://schemas.microsoft.com/office/drawing/2014/main" id="{FF348700-D66B-8357-01C6-D2BE500139B9}"/>
              </a:ext>
              <a:ext uri="{C183D7F6-B498-43B3-948B-1728B52AA6E4}">
                <adec:decorative xmlns:adec="http://schemas.microsoft.com/office/drawing/2017/decorative" val="1"/>
              </a:ext>
            </a:extLst>
          </p:cNvPr>
          <p:cNvCxnSpPr>
            <a:cxnSpLocks/>
            <a:stCxn id="18" idx="3"/>
            <a:endCxn id="48" idx="2"/>
          </p:cNvCxnSpPr>
          <p:nvPr/>
        </p:nvCxnSpPr>
        <p:spPr>
          <a:xfrm flipV="1">
            <a:off x="3981451" y="3715618"/>
            <a:ext cx="884680" cy="896915"/>
          </a:xfrm>
          <a:prstGeom prst="curvedConnector3">
            <a:avLst>
              <a:gd name="adj1" fmla="val 50000"/>
            </a:avLst>
          </a:prstGeom>
          <a:ln w="76200">
            <a:solidFill>
              <a:schemeClr val="bg1">
                <a:lumMod val="9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8">
            <a:extLst>
              <a:ext uri="{FF2B5EF4-FFF2-40B4-BE49-F238E27FC236}">
                <a16:creationId xmlns:a16="http://schemas.microsoft.com/office/drawing/2014/main" id="{CCA43083-64B5-08EC-FD7F-992116EFBF12}"/>
              </a:ext>
              <a:ext uri="{C183D7F6-B498-43B3-948B-1728B52AA6E4}">
                <adec:decorative xmlns:adec="http://schemas.microsoft.com/office/drawing/2017/decorative" val="1"/>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4116237" y="2917772"/>
            <a:ext cx="452040" cy="2184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A4E6ED3E-3EE3-9512-49BF-8B7F6C5366F3}"/>
              </a:ext>
              <a:ext uri="{C183D7F6-B498-43B3-948B-1728B52AA6E4}">
                <adec:decorative xmlns:adec="http://schemas.microsoft.com/office/drawing/2017/decorative" val="1"/>
              </a:ext>
            </a:extLst>
          </p:cNvPr>
          <p:cNvPicPr>
            <a:picLocks noChangeAspect="1" noChangeArrowheads="1"/>
          </p:cNvPicPr>
          <p:nvPr/>
        </p:nvPicPr>
        <p:blipFill>
          <a:blip r:embed="rId5">
            <a:alphaModFix amt="70000"/>
            <a:extLst>
              <a:ext uri="{28A0092B-C50C-407E-A947-70E740481C1C}">
                <a14:useLocalDpi xmlns:a14="http://schemas.microsoft.com/office/drawing/2010/main" val="0"/>
              </a:ext>
            </a:extLst>
          </a:blip>
          <a:srcRect/>
          <a:stretch>
            <a:fillRect/>
          </a:stretch>
        </p:blipFill>
        <p:spPr bwMode="auto">
          <a:xfrm>
            <a:off x="4095457" y="4350430"/>
            <a:ext cx="446916" cy="882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554EB511-FD9D-93DF-1F18-E99788344CF8}"/>
              </a:ext>
              <a:ext uri="{C183D7F6-B498-43B3-948B-1728B52AA6E4}">
                <adec:decorative xmlns:adec="http://schemas.microsoft.com/office/drawing/2017/decorative" val="1"/>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4123997" y="3643681"/>
            <a:ext cx="336298" cy="1816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A225C311-F475-E4A7-E78B-5C24287D7BE6}"/>
              </a:ext>
              <a:ext uri="{C183D7F6-B498-43B3-948B-1728B52AA6E4}">
                <adec:decorative xmlns:adec="http://schemas.microsoft.com/office/drawing/2017/decorative" val="1"/>
              </a:ext>
            </a:extLst>
          </p:cNvPr>
          <p:cNvPicPr>
            <a:picLocks noChangeAspect="1" noChangeArrowheads="1"/>
          </p:cNvPicPr>
          <p:nvPr/>
        </p:nvPicPr>
        <p:blipFill>
          <a:blip r:embed="rId7">
            <a:alphaModFix amt="70000"/>
            <a:extLst>
              <a:ext uri="{28A0092B-C50C-407E-A947-70E740481C1C}">
                <a14:useLocalDpi xmlns:a14="http://schemas.microsoft.com/office/drawing/2010/main" val="0"/>
              </a:ext>
            </a:extLst>
          </a:blip>
          <a:srcRect/>
          <a:stretch>
            <a:fillRect/>
          </a:stretch>
        </p:blipFill>
        <p:spPr bwMode="auto">
          <a:xfrm>
            <a:off x="4612531" y="3649818"/>
            <a:ext cx="193791" cy="181679"/>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42AF3473-5C3C-6C0E-1004-5D5BB2E4C4C6}"/>
              </a:ext>
              <a:ext uri="{C183D7F6-B498-43B3-948B-1728B52AA6E4}">
                <adec:decorative xmlns:adec="http://schemas.microsoft.com/office/drawing/2017/decorative" val="1"/>
              </a:ext>
            </a:extLst>
          </p:cNvPr>
          <p:cNvPicPr>
            <a:picLocks noChangeAspect="1"/>
          </p:cNvPicPr>
          <p:nvPr/>
        </p:nvPicPr>
        <p:blipFill>
          <a:blip r:embed="rId8">
            <a:alphaModFix amt="7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70126" y="3251640"/>
            <a:ext cx="450918" cy="450918"/>
          </a:xfrm>
          <a:prstGeom prst="rect">
            <a:avLst/>
          </a:prstGeom>
        </p:spPr>
      </p:pic>
      <p:pic>
        <p:nvPicPr>
          <p:cNvPr id="11" name="Picture 6">
            <a:extLst>
              <a:ext uri="{FF2B5EF4-FFF2-40B4-BE49-F238E27FC236}">
                <a16:creationId xmlns:a16="http://schemas.microsoft.com/office/drawing/2014/main" id="{AA3421C4-7366-1262-420F-5156F7688430}"/>
              </a:ext>
              <a:ext uri="{C183D7F6-B498-43B3-948B-1728B52AA6E4}">
                <adec:decorative xmlns:adec="http://schemas.microsoft.com/office/drawing/2017/decorative" val="1"/>
              </a:ext>
            </a:extLst>
          </p:cNvPr>
          <p:cNvPicPr>
            <a:picLocks noChangeAspect="1" noChangeArrowheads="1"/>
          </p:cNvPicPr>
          <p:nvPr/>
        </p:nvPicPr>
        <p:blipFill>
          <a:blip r:embed="rId10">
            <a:alphaModFix amt="70000"/>
            <a:extLst>
              <a:ext uri="{28A0092B-C50C-407E-A947-70E740481C1C}">
                <a14:useLocalDpi xmlns:a14="http://schemas.microsoft.com/office/drawing/2010/main" val="0"/>
              </a:ext>
            </a:extLst>
          </a:blip>
          <a:srcRect/>
          <a:stretch>
            <a:fillRect/>
          </a:stretch>
        </p:blipFill>
        <p:spPr bwMode="auto">
          <a:xfrm>
            <a:off x="4342257" y="3201621"/>
            <a:ext cx="184742" cy="1847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a:extLst>
              <a:ext uri="{FF2B5EF4-FFF2-40B4-BE49-F238E27FC236}">
                <a16:creationId xmlns:a16="http://schemas.microsoft.com/office/drawing/2014/main" id="{2F60DEAD-E9B8-26A1-0DB2-AAFF38F514CB}"/>
              </a:ext>
              <a:ext uri="{C183D7F6-B498-43B3-948B-1728B52AA6E4}">
                <adec:decorative xmlns:adec="http://schemas.microsoft.com/office/drawing/2017/decorative" val="1"/>
              </a:ext>
            </a:extLst>
          </p:cNvPr>
          <p:cNvPicPr>
            <a:picLocks noChangeAspect="1" noChangeArrowheads="1"/>
          </p:cNvPicPr>
          <p:nvPr/>
        </p:nvPicPr>
        <p:blipFill>
          <a:blip r:embed="rId11">
            <a:alphaModFix amt="50000"/>
            <a:extLst>
              <a:ext uri="{28A0092B-C50C-407E-A947-70E740481C1C}">
                <a14:useLocalDpi xmlns:a14="http://schemas.microsoft.com/office/drawing/2010/main" val="0"/>
              </a:ext>
            </a:extLst>
          </a:blip>
          <a:srcRect/>
          <a:stretch>
            <a:fillRect/>
          </a:stretch>
        </p:blipFill>
        <p:spPr bwMode="auto">
          <a:xfrm>
            <a:off x="4318915" y="3940962"/>
            <a:ext cx="253361" cy="235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Conn">
      <a:majorFont>
        <a:latin typeface="Gotham Medium"/>
        <a:ea typeface=""/>
        <a:cs typeface=""/>
      </a:majorFont>
      <a:minorFont>
        <a:latin typeface="Gothe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5734</TotalTime>
  <Words>1202</Words>
  <Application>Microsoft Office PowerPoint</Application>
  <PresentationFormat>Widescreen</PresentationFormat>
  <Paragraphs>163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Courier New</vt:lpstr>
      <vt:lpstr>Gotham Medium</vt:lpstr>
      <vt:lpstr>Gothem</vt:lpstr>
      <vt:lpstr>Office Theme</vt:lpstr>
      <vt:lpstr>Empowering Data-Driven Decisions                Analytics Enablement  Framework for your Department</vt:lpstr>
      <vt:lpstr>What You'll Learn Today</vt:lpstr>
      <vt:lpstr>The Reporting Struggle</vt:lpstr>
      <vt:lpstr>Case Study</vt:lpstr>
      <vt:lpstr>So Many Data Sources!</vt:lpstr>
      <vt:lpstr>One Gateway.</vt:lpstr>
      <vt:lpstr>Trusted Data.</vt:lpstr>
      <vt:lpstr>Better Decisions.</vt:lpstr>
      <vt:lpstr>Case Study: Facility Ops</vt:lpstr>
      <vt:lpstr>How This Helps You</vt:lpstr>
      <vt:lpstr>Teams Demo</vt:lpstr>
      <vt:lpstr>What We’ve Learned</vt:lpstr>
      <vt:lpstr>With trusted data at your fingertips, you are only limited by your imagination.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ITS-ATS + Power BI</dc:title>
  <dc:creator>Rosensohn, Zachary</dc:creator>
  <cp:lastModifiedBy>Rosensohn, Zachary</cp:lastModifiedBy>
  <cp:revision>2</cp:revision>
  <cp:lastPrinted>2025-04-24T13:24:18Z</cp:lastPrinted>
  <dcterms:created xsi:type="dcterms:W3CDTF">2024-04-03T12:58:24Z</dcterms:created>
  <dcterms:modified xsi:type="dcterms:W3CDTF">2025-06-06T17:14:27Z</dcterms:modified>
</cp:coreProperties>
</file>