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60" r:id="rId4"/>
    <p:sldId id="267" r:id="rId5"/>
    <p:sldId id="262" r:id="rId6"/>
    <p:sldId id="257" r:id="rId7"/>
    <p:sldId id="258" r:id="rId8"/>
    <p:sldId id="264" r:id="rId9"/>
    <p:sldId id="265" r:id="rId10"/>
    <p:sldId id="298" r:id="rId11"/>
    <p:sldId id="271" r:id="rId12"/>
    <p:sldId id="272" r:id="rId13"/>
    <p:sldId id="273" r:id="rId14"/>
    <p:sldId id="275" r:id="rId15"/>
    <p:sldId id="274" r:id="rId16"/>
    <p:sldId id="290" r:id="rId17"/>
    <p:sldId id="281" r:id="rId18"/>
    <p:sldId id="282" r:id="rId19"/>
    <p:sldId id="283" r:id="rId20"/>
    <p:sldId id="291" r:id="rId21"/>
    <p:sldId id="296" r:id="rId22"/>
    <p:sldId id="297" r:id="rId23"/>
    <p:sldId id="292" r:id="rId24"/>
    <p:sldId id="300" r:id="rId25"/>
    <p:sldId id="293" r:id="rId26"/>
    <p:sldId id="294" r:id="rId27"/>
    <p:sldId id="29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28511-1DCE-4DA7-A119-22238765D1BE}" v="1" dt="2025-06-17T13:07:0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6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18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burst of blue and pink ink in water">
            <a:extLst>
              <a:ext uri="{FF2B5EF4-FFF2-40B4-BE49-F238E27FC236}">
                <a16:creationId xmlns:a16="http://schemas.microsoft.com/office/drawing/2014/main" id="{A54A4EC6-7351-B6E2-2375-0784FBE1E4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9092" r="-7" b="-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4863" y="1712992"/>
            <a:ext cx="3800372" cy="2738530"/>
          </a:xfrm>
        </p:spPr>
        <p:txBody>
          <a:bodyPr anchor="t">
            <a:normAutofit fontScale="90000"/>
          </a:bodyPr>
          <a:lstStyle/>
          <a:p>
            <a:r>
              <a:rPr lang="en-US" sz="4800" b="0">
                <a:ea typeface="+mj-lt"/>
                <a:cs typeface="+mj-lt"/>
              </a:rPr>
              <a:t>Where should I store my files?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0487" y="4358566"/>
            <a:ext cx="3579790" cy="875824"/>
          </a:xfrm>
        </p:spPr>
        <p:txBody>
          <a:bodyPr>
            <a:normAutofit/>
          </a:bodyPr>
          <a:lstStyle/>
          <a:p>
            <a:r>
              <a:rPr lang="en-US" dirty="0"/>
              <a:t>Dan Jakubiak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DF09-C884-F2F4-DBB9-E3F2ED27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41A0-664F-C869-908E-644A5C5D3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How does SharePoint operate?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3D5A-4201-3E46-7C64-BB58D2FC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-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2F03A-6CEF-DAB9-FC74-2BF630D8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 err="1"/>
              <a:t>SharePoints</a:t>
            </a:r>
            <a:r>
              <a:rPr lang="en-US" sz="3600"/>
              <a:t> are known as "SharePoint sites"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Sites have </a:t>
            </a:r>
            <a:r>
              <a:rPr lang="en-US" sz="3600" b="1"/>
              <a:t>Owners</a:t>
            </a:r>
            <a:r>
              <a:rPr lang="en-US" sz="3600"/>
              <a:t>, </a:t>
            </a:r>
            <a:r>
              <a:rPr lang="en-US" sz="3600" b="1"/>
              <a:t>Members</a:t>
            </a:r>
            <a:r>
              <a:rPr lang="en-US" sz="3600"/>
              <a:t>, and </a:t>
            </a:r>
            <a:r>
              <a:rPr lang="en-US" sz="3600" b="1"/>
              <a:t>Visitors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600"/>
              <a:t>As well as any custom group you desire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600"/>
              <a:t>Ensure you have at least 2 Owners</a:t>
            </a:r>
          </a:p>
        </p:txBody>
      </p:sp>
    </p:spTree>
    <p:extLst>
      <p:ext uri="{BB962C8B-B14F-4D97-AF65-F5344CB8AC3E}">
        <p14:creationId xmlns:p14="http://schemas.microsoft.com/office/powerpoint/2010/main" val="39238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886BA-522C-A213-BF83-7F82BC29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94FB-FB1F-7DD0-5AB9-FC7184299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 -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ABAE7-782E-FAA5-F153-0D4AF784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78878"/>
            <a:ext cx="10890928" cy="35661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200" b="1"/>
              <a:t>Visitors </a:t>
            </a:r>
            <a:r>
              <a:rPr lang="en-US" sz="3200"/>
              <a:t>– Can Read</a:t>
            </a:r>
            <a:endParaRPr lang="en-US" sz="3200" b="1"/>
          </a:p>
          <a:p>
            <a:pPr>
              <a:buFont typeface="Wingdings" panose="020B0604020202020204" pitchFamily="34" charset="0"/>
              <a:buChar char="v"/>
            </a:pPr>
            <a:r>
              <a:rPr lang="en-US" sz="3200" b="1"/>
              <a:t>Members </a:t>
            </a:r>
            <a:r>
              <a:rPr lang="en-US" sz="3200"/>
              <a:t>– Can Read/Write/Delete/Share</a:t>
            </a:r>
            <a:endParaRPr lang="en-US" sz="3200" b="1"/>
          </a:p>
          <a:p>
            <a:pPr>
              <a:buFont typeface="Wingdings" panose="020B0604020202020204" pitchFamily="34" charset="0"/>
              <a:buChar char="v"/>
            </a:pPr>
            <a:r>
              <a:rPr lang="en-US" sz="3200" b="1"/>
              <a:t>Owners </a:t>
            </a:r>
            <a:r>
              <a:rPr lang="en-US" sz="3200"/>
              <a:t>– Can add/remove </a:t>
            </a:r>
            <a:r>
              <a:rPr lang="en-US" sz="3200" b="1"/>
              <a:t>Members </a:t>
            </a:r>
            <a:r>
              <a:rPr lang="en-US" sz="3200"/>
              <a:t>&amp; delete whole site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Note: anyone else can be given RW or R access to </a:t>
            </a:r>
            <a:r>
              <a:rPr lang="en-US" sz="3200" u="sng"/>
              <a:t>specific</a:t>
            </a:r>
            <a:r>
              <a:rPr lang="en-US" sz="3200"/>
              <a:t> data in your site</a:t>
            </a:r>
          </a:p>
        </p:txBody>
      </p:sp>
    </p:spTree>
    <p:extLst>
      <p:ext uri="{BB962C8B-B14F-4D97-AF65-F5344CB8AC3E}">
        <p14:creationId xmlns:p14="http://schemas.microsoft.com/office/powerpoint/2010/main" val="3751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7ADD-66BE-312B-94C1-B821CF0A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Specifics – OneDrive Recycle Bin</a:t>
            </a:r>
          </a:p>
        </p:txBody>
      </p:sp>
      <p:pic>
        <p:nvPicPr>
          <p:cNvPr id="4" name="Content Placeholder 3" descr="A screenshot of OneDrive's recycle bin">
            <a:extLst>
              <a:ext uri="{FF2B5EF4-FFF2-40B4-BE49-F238E27FC236}">
                <a16:creationId xmlns:a16="http://schemas.microsoft.com/office/drawing/2014/main" id="{C302E20B-59D2-C5FA-421F-98AD0A969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610" y="2467683"/>
            <a:ext cx="10082776" cy="4206812"/>
          </a:xfrm>
        </p:spPr>
      </p:pic>
    </p:spTree>
    <p:extLst>
      <p:ext uri="{BB962C8B-B14F-4D97-AF65-F5344CB8AC3E}">
        <p14:creationId xmlns:p14="http://schemas.microsoft.com/office/powerpoint/2010/main" val="8803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94041-60E0-F4CB-EBFD-68384A39E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1A25-3EF6-7500-E4E0-7AA12414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Specifics – SharePoint Recycle Bin</a:t>
            </a:r>
          </a:p>
        </p:txBody>
      </p:sp>
      <p:pic>
        <p:nvPicPr>
          <p:cNvPr id="3" name="Picture 2" descr="A screenshot of SharePoint's recycle bin">
            <a:extLst>
              <a:ext uri="{FF2B5EF4-FFF2-40B4-BE49-F238E27FC236}">
                <a16:creationId xmlns:a16="http://schemas.microsoft.com/office/drawing/2014/main" id="{8E4ECF73-F3BF-B511-1979-1717EEBD2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26" y="2321786"/>
            <a:ext cx="12192000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4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02E1-A14A-0E36-E600-D9C97900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Second-stage Recycle Bin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E4A8-2442-9D94-AADE-224CF8E06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The "super-secret-not-so-secret" bin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endParaRPr lang="en-US"/>
          </a:p>
        </p:txBody>
      </p:sp>
      <p:pic>
        <p:nvPicPr>
          <p:cNvPr id="4" name="Picture 3" descr="A screenshot of OneDrive's recycle bin scrolled to the bottom to show the Second Stage Recycle Bin link.">
            <a:extLst>
              <a:ext uri="{FF2B5EF4-FFF2-40B4-BE49-F238E27FC236}">
                <a16:creationId xmlns:a16="http://schemas.microsoft.com/office/drawing/2014/main" id="{AC637DD3-7FE9-F1F5-8E5D-1D321DC6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39" y="3363857"/>
            <a:ext cx="5965657" cy="32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BD10-783B-BB48-0C96-4372738C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84096-D989-6FA3-88F3-0B712A16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67492"/>
            <a:ext cx="10890928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If I am using Word to draft a department-wide email, where do I save this file?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2400"/>
              <a:t>OneDrive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If I am creating a spreadsheet to graph the number of students that visit our office to use our services over the last 5 years.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2400"/>
              <a:t>SharePoint </a:t>
            </a:r>
          </a:p>
        </p:txBody>
      </p:sp>
    </p:spTree>
    <p:extLst>
      <p:ext uri="{BB962C8B-B14F-4D97-AF65-F5344CB8AC3E}">
        <p14:creationId xmlns:p14="http://schemas.microsoft.com/office/powerpoint/2010/main" val="25296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F0ABB-D816-765F-A7B4-70BEBCF4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58" y="168443"/>
            <a:ext cx="10890929" cy="1097280"/>
          </a:xfrm>
        </p:spPr>
        <p:txBody>
          <a:bodyPr/>
          <a:lstStyle/>
          <a:p>
            <a:r>
              <a:rPr lang="en-US"/>
              <a:t>Connect SharePoint to OneDrive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E724-F901-6150-B925-A25FE98D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06" y="1259867"/>
            <a:ext cx="10890928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One-time setup, visit </a:t>
            </a:r>
            <a:r>
              <a:rPr lang="en-US" sz="2800" u="sng"/>
              <a:t>s.uconn.edu/</a:t>
            </a:r>
            <a:r>
              <a:rPr lang="en-US" sz="2800" u="sng" err="1"/>
              <a:t>sharepoint</a:t>
            </a:r>
            <a:endParaRPr lang="en-US" u="sng" err="1"/>
          </a:p>
        </p:txBody>
      </p:sp>
      <p:pic>
        <p:nvPicPr>
          <p:cNvPr id="4" name="Picture 3" descr="A screenshot of the SharePoint website showing the &quot;Add shortcut to OneDrive&quot; button along to top toolbar">
            <a:extLst>
              <a:ext uri="{FF2B5EF4-FFF2-40B4-BE49-F238E27FC236}">
                <a16:creationId xmlns:a16="http://schemas.microsoft.com/office/drawing/2014/main" id="{B891F3BD-3F03-2F35-BA81-6030057F3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" y="2313407"/>
            <a:ext cx="12192000" cy="4546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7E8F9-7E3D-9EB9-3A11-CA8ADDEED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4" y="805614"/>
            <a:ext cx="1378619" cy="454193"/>
          </a:xfrm>
          <a:prstGeom prst="rect">
            <a:avLst/>
          </a:prstGeom>
          <a:ln>
            <a:noFill/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7C66F74-C8B7-A663-3003-7BC5955F3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932751" y="2512337"/>
            <a:ext cx="2331266" cy="72427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15425-3975-0205-2315-28510A0F7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AF95D-D759-6C5C-4D50-B08DBDB9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58" y="168443"/>
            <a:ext cx="10890929" cy="1097280"/>
          </a:xfrm>
        </p:spPr>
        <p:txBody>
          <a:bodyPr/>
          <a:lstStyle/>
          <a:p>
            <a:r>
              <a:rPr lang="en-US"/>
              <a:t>Connect SharePoint to OneDrive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638F-6BC0-A599-3CDE-00D9B3799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4" y="805614"/>
            <a:ext cx="1378619" cy="454193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screenshot of OneDrive showing a folder that is actually a link to a SharePoint site.">
            <a:extLst>
              <a:ext uri="{FF2B5EF4-FFF2-40B4-BE49-F238E27FC236}">
                <a16:creationId xmlns:a16="http://schemas.microsoft.com/office/drawing/2014/main" id="{D7C1C3BB-7765-605A-738D-CC49D564E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916"/>
            <a:ext cx="12192000" cy="39360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EA05AED-1BF1-42AD-7308-21BC34D5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200000">
            <a:off x="922415" y="1839860"/>
            <a:ext cx="1116593" cy="3772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AF0EB4-ABCB-A261-17A1-100A959B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9247" y="5047306"/>
            <a:ext cx="1041149" cy="3470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 descr="An outline around the Share">
            <a:extLst>
              <a:ext uri="{FF2B5EF4-FFF2-40B4-BE49-F238E27FC236}">
                <a16:creationId xmlns:a16="http://schemas.microsoft.com/office/drawing/2014/main" id="{8AC7F3B5-96BB-0B2C-BAEC-64B1FF7057EA}"/>
              </a:ext>
            </a:extLst>
          </p:cNvPr>
          <p:cNvSpPr/>
          <p:nvPr/>
        </p:nvSpPr>
        <p:spPr>
          <a:xfrm>
            <a:off x="11063178" y="3891168"/>
            <a:ext cx="1041149" cy="3470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27110-1608-E519-E952-057661CB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042E-C718-120F-55CA-80E5C97F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58" y="168443"/>
            <a:ext cx="10890929" cy="1097280"/>
          </a:xfrm>
        </p:spPr>
        <p:txBody>
          <a:bodyPr/>
          <a:lstStyle/>
          <a:p>
            <a:r>
              <a:rPr lang="en-US"/>
              <a:t>Connect SharePoint to OneDrive</a:t>
            </a:r>
          </a:p>
        </p:txBody>
      </p:sp>
      <p:pic>
        <p:nvPicPr>
          <p:cNvPr id="4" name="Content Placeholder 3" descr="A screenshot of File Explorer showing a folder that is actually a link to a SharePoint site.">
            <a:extLst>
              <a:ext uri="{FF2B5EF4-FFF2-40B4-BE49-F238E27FC236}">
                <a16:creationId xmlns:a16="http://schemas.microsoft.com/office/drawing/2014/main" id="{2335624D-4614-6190-9B65-5B2B2043B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1" t="-63"/>
          <a:stretch/>
        </p:blipFill>
        <p:spPr>
          <a:xfrm>
            <a:off x="1321382" y="1262055"/>
            <a:ext cx="9215848" cy="469579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F0300-00C0-9CF0-2385-8EF446035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04" y="805614"/>
            <a:ext cx="1378619" cy="454193"/>
          </a:xfrm>
          <a:prstGeom prst="rect">
            <a:avLst/>
          </a:prstGeom>
          <a:ln>
            <a:noFill/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210ACAC-0721-A7FE-2159-EEE0E063E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1880000">
            <a:off x="2489701" y="3772278"/>
            <a:ext cx="2331266" cy="72427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F831032-C262-FC81-F902-1BACD53B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320000">
            <a:off x="9316341" y="3596738"/>
            <a:ext cx="1229762" cy="3621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4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F27194-4B15-B28C-948C-CC4457B5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" y="224753"/>
            <a:ext cx="10890929" cy="1097280"/>
          </a:xfrm>
        </p:spPr>
        <p:txBody>
          <a:bodyPr/>
          <a:lstStyle/>
          <a:p>
            <a:r>
              <a:rPr lang="en-US" dirty="0"/>
              <a:t>App icons</a:t>
            </a:r>
          </a:p>
        </p:txBody>
      </p:sp>
      <p:pic>
        <p:nvPicPr>
          <p:cNvPr id="2" name="Picture 1" descr="SharePoint application icon">
            <a:extLst>
              <a:ext uri="{FF2B5EF4-FFF2-40B4-BE49-F238E27FC236}">
                <a16:creationId xmlns:a16="http://schemas.microsoft.com/office/drawing/2014/main" id="{26486079-242A-7844-3135-0724E2F86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844" y="1196333"/>
            <a:ext cx="6711888" cy="4467808"/>
          </a:xfrm>
          <a:prstGeom prst="rect">
            <a:avLst/>
          </a:prstGeom>
        </p:spPr>
      </p:pic>
      <p:pic>
        <p:nvPicPr>
          <p:cNvPr id="3" name="Graphic 2" descr="OneDrive application icon">
            <a:extLst>
              <a:ext uri="{FF2B5EF4-FFF2-40B4-BE49-F238E27FC236}">
                <a16:creationId xmlns:a16="http://schemas.microsoft.com/office/drawing/2014/main" id="{C02DAFF2-1D2C-7039-386E-9721205F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001" y="1401785"/>
            <a:ext cx="4040863" cy="40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FD8B-3BBD-BE05-FF25-869549E0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go about saving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EDF98-5730-7B74-96DE-871A8612B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Two methods: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400"/>
              <a:t>Open app and create file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400"/>
              <a:t>Visit location and create file</a:t>
            </a:r>
          </a:p>
        </p:txBody>
      </p:sp>
    </p:spTree>
    <p:extLst>
      <p:ext uri="{BB962C8B-B14F-4D97-AF65-F5344CB8AC3E}">
        <p14:creationId xmlns:p14="http://schemas.microsoft.com/office/powerpoint/2010/main" val="5316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4D83-7D0F-D365-124B-28F447AE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App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8884-726D-30C7-4BE2-E03959A1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Open Word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Click on the Document name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/>
              <a:t>Notice that it was already </a:t>
            </a:r>
            <a:br>
              <a:rPr lang="en-US" sz="2800"/>
            </a:br>
            <a:r>
              <a:rPr lang="en-US" sz="2800"/>
              <a:t>saved to the Documents folder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2800"/>
          </a:p>
        </p:txBody>
      </p:sp>
      <p:pic>
        <p:nvPicPr>
          <p:cNvPr id="4" name="Picture 3" descr="A screenshot of Microsoft Word showing the file naming menu.">
            <a:extLst>
              <a:ext uri="{FF2B5EF4-FFF2-40B4-BE49-F238E27FC236}">
                <a16:creationId xmlns:a16="http://schemas.microsoft.com/office/drawing/2014/main" id="{6692C231-7BE1-42D2-CF0F-31DC4BF95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17" y="1199378"/>
            <a:ext cx="6362700" cy="47244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643FADC-817E-303D-7EAD-FA382CDFA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190662" y="4845489"/>
            <a:ext cx="1229762" cy="3621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67FF0-ED34-B171-BE10-3EBC8575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Visit location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3B551-ABE2-1EE3-3D49-B57EED091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Visit </a:t>
            </a:r>
            <a:r>
              <a:rPr lang="en-US" sz="3200" u="sng"/>
              <a:t>s.uconn.edu/</a:t>
            </a:r>
            <a:r>
              <a:rPr lang="en-US" sz="3200" u="sng" err="1"/>
              <a:t>onedrive</a:t>
            </a:r>
            <a:endParaRPr lang="en-US" sz="3200" u="sng"/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Click on folders to enter them, </a:t>
            </a:r>
            <a:br>
              <a:rPr lang="en-US" sz="3200"/>
            </a:br>
            <a:r>
              <a:rPr lang="en-US" sz="3200"/>
              <a:t>find your location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Click on </a:t>
            </a:r>
            <a:r>
              <a:rPr lang="en-US" sz="3200" b="1"/>
              <a:t>Add new</a:t>
            </a:r>
          </a:p>
        </p:txBody>
      </p:sp>
      <p:pic>
        <p:nvPicPr>
          <p:cNvPr id="4" name="Picture 3" descr="A screenshot of the OneDrive website showing the &quot;Add new&quot; button.">
            <a:extLst>
              <a:ext uri="{FF2B5EF4-FFF2-40B4-BE49-F238E27FC236}">
                <a16:creationId xmlns:a16="http://schemas.microsoft.com/office/drawing/2014/main" id="{80DCC6FA-52CF-F319-63F7-E20AA347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49" y="54928"/>
            <a:ext cx="6067033" cy="34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F20B-2274-37C1-07A6-FAAF9E0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find an existing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8181-46D1-CDDE-945F-7F0097543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The search bar on every 365 website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Filename or contents of the file</a:t>
            </a:r>
          </a:p>
        </p:txBody>
      </p:sp>
    </p:spTree>
    <p:extLst>
      <p:ext uri="{BB962C8B-B14F-4D97-AF65-F5344CB8AC3E}">
        <p14:creationId xmlns:p14="http://schemas.microsoft.com/office/powerpoint/2010/main" val="132292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1488-4FA9-6FD3-45BC-415C11AA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D5FD0-F222-07AA-8EAF-BF86D04C2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the Microsoft 365 website search box">
            <a:extLst>
              <a:ext uri="{FF2B5EF4-FFF2-40B4-BE49-F238E27FC236}">
                <a16:creationId xmlns:a16="http://schemas.microsoft.com/office/drawing/2014/main" id="{1E2318CA-0118-D6D6-AD39-07FADCD35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957038"/>
            <a:ext cx="12155715" cy="2557645"/>
          </a:xfrm>
          <a:prstGeom prst="rect">
            <a:avLst/>
          </a:prstGeom>
        </p:spPr>
      </p:pic>
      <p:pic>
        <p:nvPicPr>
          <p:cNvPr id="5" name="Picture 4" descr="A screenshot of the search bar in Outlook showing that you can search for OneDrive files.">
            <a:extLst>
              <a:ext uri="{FF2B5EF4-FFF2-40B4-BE49-F238E27FC236}">
                <a16:creationId xmlns:a16="http://schemas.microsoft.com/office/drawing/2014/main" id="{16FA8D5C-AAC5-3903-157C-A3CCF382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782" y="3622633"/>
            <a:ext cx="713095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287C-9012-5119-ECE5-E6220F36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6ED1-67D1-ADA8-A16B-B4B18530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find an existing file's location?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923B-AB45-94B0-90A6-C3CAF9CF9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If you have a file open, but don't know where it sits in the cloud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200"/>
              <a:t>Click on the file's name</a:t>
            </a:r>
          </a:p>
        </p:txBody>
      </p:sp>
    </p:spTree>
    <p:extLst>
      <p:ext uri="{BB962C8B-B14F-4D97-AF65-F5344CB8AC3E}">
        <p14:creationId xmlns:p14="http://schemas.microsoft.com/office/powerpoint/2010/main" val="378632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Microsoft Word showing the naming menu.">
            <a:extLst>
              <a:ext uri="{FF2B5EF4-FFF2-40B4-BE49-F238E27FC236}">
                <a16:creationId xmlns:a16="http://schemas.microsoft.com/office/drawing/2014/main" id="{73B64030-3459-E206-06AF-4467487A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1" y="0"/>
            <a:ext cx="8769638" cy="68580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0CBA13A-8AEC-C296-4745-BFEAF0624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0000">
            <a:off x="4487143" y="486584"/>
            <a:ext cx="2331266" cy="72427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C369F46B-8023-ECD8-95C3-021B1E935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363697" y="3511949"/>
            <a:ext cx="1682435" cy="7393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9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2800D-C3E1-FF0E-449F-BEA0A3C95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Microsoft Word showing the naming menu.">
            <a:extLst>
              <a:ext uri="{FF2B5EF4-FFF2-40B4-BE49-F238E27FC236}">
                <a16:creationId xmlns:a16="http://schemas.microsoft.com/office/drawing/2014/main" id="{96C1917E-EA81-3001-810C-02A8FEB5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3" y="971550"/>
            <a:ext cx="8524875" cy="4914900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3985EE0-42BC-5513-5B63-7938015A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60000">
            <a:off x="6260113" y="1535277"/>
            <a:ext cx="2331266" cy="72427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E6A7A48-6C35-FD2F-EDE7-94207837B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151756" y="5066127"/>
            <a:ext cx="1682435" cy="7393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6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13B97-3483-7ABD-B104-32973B65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B64952-F81A-D625-7E1D-CC71415E9A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203" y="260344"/>
            <a:ext cx="4178979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Dan Jakubiak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techsupport@uconn.edu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32E94-53B5-6914-E4BA-967738A96A84}"/>
              </a:ext>
            </a:extLst>
          </p:cNvPr>
          <p:cNvSpPr txBox="1"/>
          <p:nvPr/>
        </p:nvSpPr>
        <p:spPr>
          <a:xfrm>
            <a:off x="222172" y="4501527"/>
            <a:ext cx="417897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s.uconn.edu/365</a:t>
            </a:r>
            <a:endParaRPr lang="en-US" dirty="0"/>
          </a:p>
          <a:p>
            <a:r>
              <a:rPr lang="en-US" sz="2400" dirty="0">
                <a:latin typeface="Arial"/>
                <a:cs typeface="Arial"/>
              </a:rPr>
              <a:t>s.uconn.edu/</a:t>
            </a:r>
            <a:r>
              <a:rPr lang="en-US" sz="2400" dirty="0" err="1">
                <a:latin typeface="Arial"/>
                <a:cs typeface="Arial"/>
              </a:rPr>
              <a:t>onedrive</a:t>
            </a:r>
            <a:endParaRPr lang="en-US" dirty="0" err="1"/>
          </a:p>
          <a:p>
            <a:pPr algn="l"/>
            <a:r>
              <a:rPr lang="en-US" sz="2400" dirty="0">
                <a:latin typeface="Arial"/>
                <a:cs typeface="Arial"/>
              </a:rPr>
              <a:t>s.uconn.edu/</a:t>
            </a:r>
            <a:r>
              <a:rPr lang="en-US" sz="2400" dirty="0" err="1">
                <a:latin typeface="Arial"/>
                <a:cs typeface="Arial"/>
              </a:rPr>
              <a:t>onedrivehelp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s.uconn.edu/</a:t>
            </a:r>
            <a:r>
              <a:rPr lang="en-US" sz="2400" dirty="0" err="1">
                <a:latin typeface="Arial"/>
                <a:cs typeface="Arial"/>
              </a:rPr>
              <a:t>sharepoint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s.uconn.edu/</a:t>
            </a:r>
            <a:r>
              <a:rPr lang="en-US" sz="2400" dirty="0" err="1">
                <a:latin typeface="Arial"/>
                <a:cs typeface="Arial"/>
              </a:rPr>
              <a:t>sharepointhelp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 descr="SharePoint application icon">
            <a:extLst>
              <a:ext uri="{FF2B5EF4-FFF2-40B4-BE49-F238E27FC236}">
                <a16:creationId xmlns:a16="http://schemas.microsoft.com/office/drawing/2014/main" id="{A867C565-8057-4718-9BA3-96423314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102" y="2930540"/>
            <a:ext cx="6711888" cy="4467808"/>
          </a:xfrm>
          <a:prstGeom prst="rect">
            <a:avLst/>
          </a:prstGeom>
        </p:spPr>
      </p:pic>
      <p:pic>
        <p:nvPicPr>
          <p:cNvPr id="10" name="Graphic 9" descr="OneDrive application icon">
            <a:extLst>
              <a:ext uri="{FF2B5EF4-FFF2-40B4-BE49-F238E27FC236}">
                <a16:creationId xmlns:a16="http://schemas.microsoft.com/office/drawing/2014/main" id="{BB67258D-6C03-16BC-C843-4556394BB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6432" y="-476939"/>
            <a:ext cx="4040863" cy="40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BE06-7DC6-A119-5108-D7A420A8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two apps? Which one do I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EC3AB-6205-EFC7-F430-332CEA5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332216"/>
            <a:ext cx="10890928" cy="35661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Apps seem very similar and functions overlap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Apps are interconnected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It's </a:t>
            </a:r>
            <a:r>
              <a:rPr lang="en-US" sz="3200" i="1"/>
              <a:t>possible </a:t>
            </a:r>
            <a:r>
              <a:rPr lang="en-US" sz="3200"/>
              <a:t>to do your job with either one of them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Easy to get lost and forget data location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As a group, need to decide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18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82F8-F9D2-7112-1B1D-08293CE3A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29AD-F021-569E-2C63-4F5B829C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HIPAA and FERPA Compliant*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Lose access when you leave UConn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Supervisor has access to your files for a short time when you leave UConn</a:t>
            </a:r>
          </a:p>
        </p:txBody>
      </p:sp>
    </p:spTree>
    <p:extLst>
      <p:ext uri="{BB962C8B-B14F-4D97-AF65-F5344CB8AC3E}">
        <p14:creationId xmlns:p14="http://schemas.microsoft.com/office/powerpoint/2010/main" val="4676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46FC-A1BE-5D1C-D7C3-FEEA8314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Introduction to the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6B5B-3ADE-23BB-F332-B07481F0C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2980-F3E2-8071-C87A-D7B22EAC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93ECA-6971-9E6B-E0B2-83D5468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50621"/>
            <a:ext cx="10890928" cy="35661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200"/>
              <a:t>Cl</a:t>
            </a:r>
            <a:r>
              <a:rPr lang="en-US" sz="3600"/>
              <a:t>oud-based file storage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What is the cloud?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400"/>
              <a:t>A computer you don't have physical access to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OneDrive is storage for individuals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When you leave, the data leaves</a:t>
            </a:r>
          </a:p>
        </p:txBody>
      </p:sp>
    </p:spTree>
    <p:extLst>
      <p:ext uri="{BB962C8B-B14F-4D97-AF65-F5344CB8AC3E}">
        <p14:creationId xmlns:p14="http://schemas.microsoft.com/office/powerpoint/2010/main" val="23310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FFD9-3C2D-88AB-6BD5-A6AFEFD9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1EE45-A244-46F2-B9F8-C0594BD42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73254"/>
            <a:ext cx="10890928" cy="35661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Cloud-based file storage</a:t>
            </a:r>
            <a:endParaRPr lang="en-US"/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Storage for departments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Files are owned by the SharePoint site, not individuals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The data </a:t>
            </a:r>
            <a:r>
              <a:rPr lang="en-US" sz="3600" u="sng"/>
              <a:t>stays</a:t>
            </a:r>
          </a:p>
        </p:txBody>
      </p:sp>
    </p:spTree>
    <p:extLst>
      <p:ext uri="{BB962C8B-B14F-4D97-AF65-F5344CB8AC3E}">
        <p14:creationId xmlns:p14="http://schemas.microsoft.com/office/powerpoint/2010/main" val="31486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74024-336D-A486-69AD-EDF76615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/>
              <a:t>A case for OneDrive</a:t>
            </a:r>
          </a:p>
        </p:txBody>
      </p:sp>
      <p:pic>
        <p:nvPicPr>
          <p:cNvPr id="14" name="Picture 13" descr="A person holding a briefcase">
            <a:extLst>
              <a:ext uri="{FF2B5EF4-FFF2-40B4-BE49-F238E27FC236}">
                <a16:creationId xmlns:a16="http://schemas.microsoft.com/office/drawing/2014/main" id="{95959467-95BC-DEE0-791A-C154E584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7" r="-2" b="-1"/>
          <a:stretch/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EB9F8-B000-8046-F5C6-A02C5F6B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2800" dirty="0"/>
              <a:t>Desktop items</a:t>
            </a:r>
            <a:endParaRPr lang="en-US" dirty="0"/>
          </a:p>
          <a:p>
            <a:pPr>
              <a:buFont typeface="Wingdings" panose="020B0604020202020204" pitchFamily="34" charset="0"/>
              <a:buChar char="v"/>
            </a:pPr>
            <a:r>
              <a:rPr lang="en-US" sz="2800" dirty="0"/>
              <a:t>Downloads folder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 dirty="0"/>
              <a:t>Drafts of Knowledge Base Guides - kb.uconn.edu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 dirty="0"/>
              <a:t>Screenshots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800" dirty="0"/>
              <a:t>Presentations like this one</a:t>
            </a:r>
          </a:p>
          <a:p>
            <a:pPr>
              <a:buFont typeface="Wingdings" panose="020B0604020202020204" pitchFamily="34" charset="0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2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C8ED-C25E-202E-6B24-512D5256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case for SharePoint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7272-2A52-4890-0C74-46287D7C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Central location for Department files</a:t>
            </a:r>
            <a:endParaRPr lang="en-US"/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400"/>
              <a:t>Spreadsheets / Documents</a:t>
            </a:r>
          </a:p>
          <a:p>
            <a:pPr marL="493395" lvl="1">
              <a:buFont typeface="Wingdings" panose="020B0604020202020204" pitchFamily="34" charset="0"/>
              <a:buChar char="Ø"/>
            </a:pPr>
            <a:r>
              <a:rPr lang="en-US" sz="3400"/>
              <a:t>Guides / Procedures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3600"/>
              <a:t>Literally anything that should persist</a:t>
            </a:r>
          </a:p>
        </p:txBody>
      </p:sp>
      <p:pic>
        <p:nvPicPr>
          <p:cNvPr id="7" name="Picture 6" descr="A white file cabinet with drawers, the bottom drawer is open revealing dividers">
            <a:extLst>
              <a:ext uri="{FF2B5EF4-FFF2-40B4-BE49-F238E27FC236}">
                <a16:creationId xmlns:a16="http://schemas.microsoft.com/office/drawing/2014/main" id="{252A119F-241B-CBA6-AF6D-DF0BABE743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97" t="7505" r="49834" b="6204"/>
          <a:stretch/>
        </p:blipFill>
        <p:spPr>
          <a:xfrm>
            <a:off x="8558842" y="1589"/>
            <a:ext cx="3634213" cy="68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519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Grandview Display</vt:lpstr>
      <vt:lpstr>Wingdings</vt:lpstr>
      <vt:lpstr>DashVTI</vt:lpstr>
      <vt:lpstr>Where should I store my files?</vt:lpstr>
      <vt:lpstr>App icons</vt:lpstr>
      <vt:lpstr>Why two apps? Which one do I use?</vt:lpstr>
      <vt:lpstr>Important Note</vt:lpstr>
      <vt:lpstr>Quick Introduction to the services</vt:lpstr>
      <vt:lpstr>OneDrive</vt:lpstr>
      <vt:lpstr>SharePoint</vt:lpstr>
      <vt:lpstr>A case for OneDrive</vt:lpstr>
      <vt:lpstr>A case for SharePoint</vt:lpstr>
      <vt:lpstr>SharePoint</vt:lpstr>
      <vt:lpstr>SharePoint - Membership</vt:lpstr>
      <vt:lpstr>SharePoint - Membership</vt:lpstr>
      <vt:lpstr>Specifics – OneDrive Recycle Bin</vt:lpstr>
      <vt:lpstr>Specifics – SharePoint Recycle Bin</vt:lpstr>
      <vt:lpstr>Second-stage Recycle Bin</vt:lpstr>
      <vt:lpstr>Quick Recap</vt:lpstr>
      <vt:lpstr>Connect SharePoint to OneDrive</vt:lpstr>
      <vt:lpstr>Connect SharePoint to OneDrive</vt:lpstr>
      <vt:lpstr>Connect SharePoint to OneDrive</vt:lpstr>
      <vt:lpstr>How do I go about saving files?</vt:lpstr>
      <vt:lpstr>Open App first</vt:lpstr>
      <vt:lpstr>Visit location first</vt:lpstr>
      <vt:lpstr>How do I find an existing file?</vt:lpstr>
      <vt:lpstr>PowerPoint Presentation</vt:lpstr>
      <vt:lpstr>How do I find an existing file's location?</vt:lpstr>
      <vt:lpstr>PowerPoint Presentation</vt:lpstr>
      <vt:lpstr>PowerPoint Presentation</vt:lpstr>
      <vt:lpstr>Questions?  Dan Jakubiak techsupport@uconn.edu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Mattingly, Ashley</cp:lastModifiedBy>
  <cp:revision>105</cp:revision>
  <dcterms:created xsi:type="dcterms:W3CDTF">2013-07-15T20:26:40Z</dcterms:created>
  <dcterms:modified xsi:type="dcterms:W3CDTF">2025-06-17T14:21:52Z</dcterms:modified>
</cp:coreProperties>
</file>