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25"/>
  </p:notesMasterIdLst>
  <p:handoutMasterIdLst>
    <p:handoutMasterId r:id="rId26"/>
  </p:handoutMasterIdLst>
  <p:sldIdLst>
    <p:sldId id="266" r:id="rId7"/>
    <p:sldId id="286" r:id="rId8"/>
    <p:sldId id="264" r:id="rId9"/>
    <p:sldId id="287" r:id="rId10"/>
    <p:sldId id="285" r:id="rId11"/>
    <p:sldId id="273" r:id="rId12"/>
    <p:sldId id="269" r:id="rId13"/>
    <p:sldId id="270" r:id="rId14"/>
    <p:sldId id="288" r:id="rId15"/>
    <p:sldId id="275" r:id="rId16"/>
    <p:sldId id="276" r:id="rId17"/>
    <p:sldId id="292" r:id="rId18"/>
    <p:sldId id="290" r:id="rId19"/>
    <p:sldId id="277" r:id="rId20"/>
    <p:sldId id="279" r:id="rId21"/>
    <p:sldId id="282" r:id="rId22"/>
    <p:sldId id="283" r:id="rId23"/>
    <p:sldId id="293" r:id="rId24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938"/>
    <a:srgbClr val="00286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556" autoAdjust="0"/>
  </p:normalViewPr>
  <p:slideViewPr>
    <p:cSldViewPr snapToGrid="0">
      <p:cViewPr varScale="1">
        <p:scale>
          <a:sx n="81" d="100"/>
          <a:sy n="81" d="100"/>
        </p:scale>
        <p:origin x="16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S Demo 1" userId="S::its.demo1@uconn.edu::bc3c8170-dd00-4ac4-9cf3-badcade94ca7" providerId="AD" clId="Web-{5630E3A3-70D6-658A-E4D8-156EB4E2DE64}"/>
    <pc:docChg chg="modSld">
      <pc:chgData name="ITS Demo 1" userId="S::its.demo1@uconn.edu::bc3c8170-dd00-4ac4-9cf3-badcade94ca7" providerId="AD" clId="Web-{5630E3A3-70D6-658A-E4D8-156EB4E2DE64}" dt="2025-05-22T17:40:27.558" v="10" actId="20577"/>
      <pc:docMkLst>
        <pc:docMk/>
      </pc:docMkLst>
      <pc:sldChg chg="modSp">
        <pc:chgData name="ITS Demo 1" userId="S::its.demo1@uconn.edu::bc3c8170-dd00-4ac4-9cf3-badcade94ca7" providerId="AD" clId="Web-{5630E3A3-70D6-658A-E4D8-156EB4E2DE64}" dt="2025-05-22T17:40:27.558" v="10" actId="20577"/>
        <pc:sldMkLst>
          <pc:docMk/>
          <pc:sldMk cId="106876493" sldId="287"/>
        </pc:sldMkLst>
        <pc:spChg chg="mod">
          <ac:chgData name="ITS Demo 1" userId="S::its.demo1@uconn.edu::bc3c8170-dd00-4ac4-9cf3-badcade94ca7" providerId="AD" clId="Web-{5630E3A3-70D6-658A-E4D8-156EB4E2DE64}" dt="2025-05-22T17:40:27.558" v="10" actId="20577"/>
          <ac:spMkLst>
            <pc:docMk/>
            <pc:sldMk cId="106876493" sldId="287"/>
            <ac:spMk id="8" creationId="{3FA9FF73-2741-7688-A01C-5348A0699AC1}"/>
          </ac:spMkLst>
        </pc:spChg>
      </pc:sldChg>
    </pc:docChg>
  </pc:docChgLst>
  <pc:docChgLst>
    <pc:chgData name="ITS Demo 1" userId="bc3c8170-dd00-4ac4-9cf3-badcade94ca7" providerId="ADAL" clId="{FCEA1C60-4253-4A44-A7CB-1CEDB6D61657}"/>
    <pc:docChg chg="custSel addSld delSld modSld">
      <pc:chgData name="ITS Demo 1" userId="bc3c8170-dd00-4ac4-9cf3-badcade94ca7" providerId="ADAL" clId="{FCEA1C60-4253-4A44-A7CB-1CEDB6D61657}" dt="2025-06-03T12:44:44.076" v="725"/>
      <pc:docMkLst>
        <pc:docMk/>
      </pc:docMkLst>
      <pc:sldChg chg="modNotesTx">
        <pc:chgData name="ITS Demo 1" userId="bc3c8170-dd00-4ac4-9cf3-badcade94ca7" providerId="ADAL" clId="{FCEA1C60-4253-4A44-A7CB-1CEDB6D61657}" dt="2025-05-22T18:15:46.779" v="168" actId="5793"/>
        <pc:sldMkLst>
          <pc:docMk/>
          <pc:sldMk cId="4198383648" sldId="271"/>
        </pc:sldMkLst>
      </pc:sldChg>
      <pc:sldChg chg="modSp mod">
        <pc:chgData name="ITS Demo 1" userId="bc3c8170-dd00-4ac4-9cf3-badcade94ca7" providerId="ADAL" clId="{FCEA1C60-4253-4A44-A7CB-1CEDB6D61657}" dt="2025-05-22T18:03:21.034" v="23" actId="27636"/>
        <pc:sldMkLst>
          <pc:docMk/>
          <pc:sldMk cId="881607769" sldId="273"/>
        </pc:sldMkLst>
        <pc:spChg chg="mod">
          <ac:chgData name="ITS Demo 1" userId="bc3c8170-dd00-4ac4-9cf3-badcade94ca7" providerId="ADAL" clId="{FCEA1C60-4253-4A44-A7CB-1CEDB6D61657}" dt="2025-05-22T18:03:21.034" v="23" actId="27636"/>
          <ac:spMkLst>
            <pc:docMk/>
            <pc:sldMk cId="881607769" sldId="273"/>
            <ac:spMk id="3" creationId="{83A305AA-4638-CB42-CB20-A53F58E087FA}"/>
          </ac:spMkLst>
        </pc:spChg>
      </pc:sldChg>
      <pc:sldChg chg="modSp mod">
        <pc:chgData name="ITS Demo 1" userId="bc3c8170-dd00-4ac4-9cf3-badcade94ca7" providerId="ADAL" clId="{FCEA1C60-4253-4A44-A7CB-1CEDB6D61657}" dt="2025-05-22T18:14:46.408" v="101" actId="27636"/>
        <pc:sldMkLst>
          <pc:docMk/>
          <pc:sldMk cId="1487134821" sldId="275"/>
        </pc:sldMkLst>
        <pc:spChg chg="mod">
          <ac:chgData name="ITS Demo 1" userId="bc3c8170-dd00-4ac4-9cf3-badcade94ca7" providerId="ADAL" clId="{FCEA1C60-4253-4A44-A7CB-1CEDB6D61657}" dt="2025-05-22T18:14:46.408" v="101" actId="27636"/>
          <ac:spMkLst>
            <pc:docMk/>
            <pc:sldMk cId="1487134821" sldId="275"/>
            <ac:spMk id="3" creationId="{B6264411-822A-C247-55DD-62F2423E5F72}"/>
          </ac:spMkLst>
        </pc:spChg>
      </pc:sldChg>
      <pc:sldChg chg="modSp mod modNotesTx">
        <pc:chgData name="ITS Demo 1" userId="bc3c8170-dd00-4ac4-9cf3-badcade94ca7" providerId="ADAL" clId="{FCEA1C60-4253-4A44-A7CB-1CEDB6D61657}" dt="2025-05-23T13:32:33.381" v="655" actId="20577"/>
        <pc:sldMkLst>
          <pc:docMk/>
          <pc:sldMk cId="146409341" sldId="276"/>
        </pc:sldMkLst>
        <pc:spChg chg="mod">
          <ac:chgData name="ITS Demo 1" userId="bc3c8170-dd00-4ac4-9cf3-badcade94ca7" providerId="ADAL" clId="{FCEA1C60-4253-4A44-A7CB-1CEDB6D61657}" dt="2025-05-22T18:15:12.551" v="112" actId="12"/>
          <ac:spMkLst>
            <pc:docMk/>
            <pc:sldMk cId="146409341" sldId="276"/>
            <ac:spMk id="3" creationId="{5CD232B1-EE6A-751F-35D5-F266C0FB0B21}"/>
          </ac:spMkLst>
        </pc:spChg>
      </pc:sldChg>
      <pc:sldChg chg="modSp mod">
        <pc:chgData name="ITS Demo 1" userId="bc3c8170-dd00-4ac4-9cf3-badcade94ca7" providerId="ADAL" clId="{FCEA1C60-4253-4A44-A7CB-1CEDB6D61657}" dt="2025-05-22T18:16:52.581" v="183" actId="6549"/>
        <pc:sldMkLst>
          <pc:docMk/>
          <pc:sldMk cId="1773619210" sldId="277"/>
        </pc:sldMkLst>
        <pc:spChg chg="mod">
          <ac:chgData name="ITS Demo 1" userId="bc3c8170-dd00-4ac4-9cf3-badcade94ca7" providerId="ADAL" clId="{FCEA1C60-4253-4A44-A7CB-1CEDB6D61657}" dt="2025-05-22T18:16:52.581" v="183" actId="6549"/>
          <ac:spMkLst>
            <pc:docMk/>
            <pc:sldMk cId="1773619210" sldId="277"/>
            <ac:spMk id="3" creationId="{390A0CC8-F319-C3D8-371A-F2826887A38D}"/>
          </ac:spMkLst>
        </pc:spChg>
      </pc:sldChg>
      <pc:sldChg chg="modSp mod">
        <pc:chgData name="ITS Demo 1" userId="bc3c8170-dd00-4ac4-9cf3-badcade94ca7" providerId="ADAL" clId="{FCEA1C60-4253-4A44-A7CB-1CEDB6D61657}" dt="2025-05-22T18:17:18.605" v="201" actId="27636"/>
        <pc:sldMkLst>
          <pc:docMk/>
          <pc:sldMk cId="2789996167" sldId="279"/>
        </pc:sldMkLst>
        <pc:spChg chg="mod">
          <ac:chgData name="ITS Demo 1" userId="bc3c8170-dd00-4ac4-9cf3-badcade94ca7" providerId="ADAL" clId="{FCEA1C60-4253-4A44-A7CB-1CEDB6D61657}" dt="2025-05-22T18:17:18.605" v="201" actId="27636"/>
          <ac:spMkLst>
            <pc:docMk/>
            <pc:sldMk cId="2789996167" sldId="279"/>
            <ac:spMk id="3" creationId="{58D0BBF5-E293-9E3C-AD4D-A398E985E894}"/>
          </ac:spMkLst>
        </pc:spChg>
      </pc:sldChg>
      <pc:sldChg chg="modSp mod">
        <pc:chgData name="ITS Demo 1" userId="bc3c8170-dd00-4ac4-9cf3-badcade94ca7" providerId="ADAL" clId="{FCEA1C60-4253-4A44-A7CB-1CEDB6D61657}" dt="2025-05-22T18:22:21.981" v="577" actId="21"/>
        <pc:sldMkLst>
          <pc:docMk/>
          <pc:sldMk cId="154420163" sldId="282"/>
        </pc:sldMkLst>
        <pc:spChg chg="mod">
          <ac:chgData name="ITS Demo 1" userId="bc3c8170-dd00-4ac4-9cf3-badcade94ca7" providerId="ADAL" clId="{FCEA1C60-4253-4A44-A7CB-1CEDB6D61657}" dt="2025-05-22T18:22:21.981" v="577" actId="21"/>
          <ac:spMkLst>
            <pc:docMk/>
            <pc:sldMk cId="154420163" sldId="282"/>
            <ac:spMk id="3" creationId="{20C9FC29-46F3-5077-9D45-85BDB3FB0A54}"/>
          </ac:spMkLst>
        </pc:spChg>
      </pc:sldChg>
      <pc:sldChg chg="modNotesTx">
        <pc:chgData name="ITS Demo 1" userId="bc3c8170-dd00-4ac4-9cf3-badcade94ca7" providerId="ADAL" clId="{FCEA1C60-4253-4A44-A7CB-1CEDB6D61657}" dt="2025-06-03T12:44:44.076" v="725"/>
        <pc:sldMkLst>
          <pc:docMk/>
          <pc:sldMk cId="4071325582" sldId="283"/>
        </pc:sldMkLst>
      </pc:sldChg>
      <pc:sldChg chg="modNotesTx">
        <pc:chgData name="ITS Demo 1" userId="bc3c8170-dd00-4ac4-9cf3-badcade94ca7" providerId="ADAL" clId="{FCEA1C60-4253-4A44-A7CB-1CEDB6D61657}" dt="2025-05-22T17:59:30.941" v="17" actId="20577"/>
        <pc:sldMkLst>
          <pc:docMk/>
          <pc:sldMk cId="1178660750" sldId="285"/>
        </pc:sldMkLst>
      </pc:sldChg>
      <pc:sldChg chg="modSp mod">
        <pc:chgData name="ITS Demo 1" userId="bc3c8170-dd00-4ac4-9cf3-badcade94ca7" providerId="ADAL" clId="{FCEA1C60-4253-4A44-A7CB-1CEDB6D61657}" dt="2025-05-22T18:15:25.262" v="113" actId="20577"/>
        <pc:sldMkLst>
          <pc:docMk/>
          <pc:sldMk cId="1281899328" sldId="290"/>
        </pc:sldMkLst>
        <pc:spChg chg="mod">
          <ac:chgData name="ITS Demo 1" userId="bc3c8170-dd00-4ac4-9cf3-badcade94ca7" providerId="ADAL" clId="{FCEA1C60-4253-4A44-A7CB-1CEDB6D61657}" dt="2025-05-22T18:15:25.262" v="113" actId="20577"/>
          <ac:spMkLst>
            <pc:docMk/>
            <pc:sldMk cId="1281899328" sldId="290"/>
            <ac:spMk id="6" creationId="{E7464608-FEA8-79DD-9DC9-A083A7D46955}"/>
          </ac:spMkLst>
        </pc:spChg>
      </pc:sldChg>
      <pc:sldChg chg="modSp add mod">
        <pc:chgData name="ITS Demo 1" userId="bc3c8170-dd00-4ac4-9cf3-badcade94ca7" providerId="ADAL" clId="{FCEA1C60-4253-4A44-A7CB-1CEDB6D61657}" dt="2025-05-22T18:17:51.785" v="216" actId="20577"/>
        <pc:sldMkLst>
          <pc:docMk/>
          <pc:sldMk cId="3752040668" sldId="291"/>
        </pc:sldMkLst>
      </pc:sldChg>
      <pc:sldChg chg="modSp add del mod modNotesTx">
        <pc:chgData name="ITS Demo 1" userId="bc3c8170-dd00-4ac4-9cf3-badcade94ca7" providerId="ADAL" clId="{FCEA1C60-4253-4A44-A7CB-1CEDB6D61657}" dt="2025-05-22T18:23:00.171" v="580" actId="47"/>
        <pc:sldMkLst>
          <pc:docMk/>
          <pc:sldMk cId="3958850783" sldId="292"/>
        </pc:sldMkLst>
      </pc:sldChg>
    </pc:docChg>
  </pc:docChgLst>
  <pc:docChgLst>
    <pc:chgData name="Mattingly, Ashley" userId="8992f801-1fd6-4f29-8927-4d0f26f209d3" providerId="ADAL" clId="{6683F017-9421-47F4-9E6B-2F30AC111CAE}"/>
    <pc:docChg chg="modSld">
      <pc:chgData name="Mattingly, Ashley" userId="8992f801-1fd6-4f29-8927-4d0f26f209d3" providerId="ADAL" clId="{6683F017-9421-47F4-9E6B-2F30AC111CAE}" dt="2025-06-16T16:53:33.626" v="10" actId="33699"/>
      <pc:docMkLst>
        <pc:docMk/>
      </pc:docMkLst>
      <pc:sldChg chg="modSp mod">
        <pc:chgData name="Mattingly, Ashley" userId="8992f801-1fd6-4f29-8927-4d0f26f209d3" providerId="ADAL" clId="{6683F017-9421-47F4-9E6B-2F30AC111CAE}" dt="2025-06-16T16:46:46.324" v="1" actId="962"/>
        <pc:sldMkLst>
          <pc:docMk/>
          <pc:sldMk cId="2812045074" sldId="266"/>
        </pc:sldMkLst>
        <pc:spChg chg="mod">
          <ac:chgData name="Mattingly, Ashley" userId="8992f801-1fd6-4f29-8927-4d0f26f209d3" providerId="ADAL" clId="{6683F017-9421-47F4-9E6B-2F30AC111CAE}" dt="2025-06-16T16:46:46.324" v="1" actId="962"/>
          <ac:spMkLst>
            <pc:docMk/>
            <pc:sldMk cId="2812045074" sldId="266"/>
            <ac:spMk id="5" creationId="{00000000-0000-0000-0000-000000000000}"/>
          </ac:spMkLst>
        </pc:spChg>
        <pc:picChg chg="mod">
          <ac:chgData name="Mattingly, Ashley" userId="8992f801-1fd6-4f29-8927-4d0f26f209d3" providerId="ADAL" clId="{6683F017-9421-47F4-9E6B-2F30AC111CAE}" dt="2025-06-16T16:46:34.494" v="0" actId="962"/>
          <ac:picMkLst>
            <pc:docMk/>
            <pc:sldMk cId="2812045074" sldId="266"/>
            <ac:picMk id="11" creationId="{D6E50DCD-F535-3E4B-4669-ED4582A5C9A7}"/>
          </ac:picMkLst>
        </pc:picChg>
      </pc:sldChg>
      <pc:sldChg chg="modSp mod">
        <pc:chgData name="Mattingly, Ashley" userId="8992f801-1fd6-4f29-8927-4d0f26f209d3" providerId="ADAL" clId="{6683F017-9421-47F4-9E6B-2F30AC111CAE}" dt="2025-06-16T16:50:28.239" v="7" actId="962"/>
        <pc:sldMkLst>
          <pc:docMk/>
          <pc:sldMk cId="2613244476" sldId="269"/>
        </pc:sldMkLst>
        <pc:picChg chg="mod">
          <ac:chgData name="Mattingly, Ashley" userId="8992f801-1fd6-4f29-8927-4d0f26f209d3" providerId="ADAL" clId="{6683F017-9421-47F4-9E6B-2F30AC111CAE}" dt="2025-06-16T16:50:28.239" v="7" actId="962"/>
          <ac:picMkLst>
            <pc:docMk/>
            <pc:sldMk cId="2613244476" sldId="269"/>
            <ac:picMk id="3" creationId="{31B3826D-192C-71E6-0B7D-2CF0667C2CB6}"/>
          </ac:picMkLst>
        </pc:picChg>
      </pc:sldChg>
      <pc:sldChg chg="modSp mod">
        <pc:chgData name="Mattingly, Ashley" userId="8992f801-1fd6-4f29-8927-4d0f26f209d3" providerId="ADAL" clId="{6683F017-9421-47F4-9E6B-2F30AC111CAE}" dt="2025-06-16T16:53:10.942" v="9" actId="962"/>
        <pc:sldMkLst>
          <pc:docMk/>
          <pc:sldMk cId="3307323423" sldId="270"/>
        </pc:sldMkLst>
        <pc:picChg chg="mod">
          <ac:chgData name="Mattingly, Ashley" userId="8992f801-1fd6-4f29-8927-4d0f26f209d3" providerId="ADAL" clId="{6683F017-9421-47F4-9E6B-2F30AC111CAE}" dt="2025-06-16T16:53:10.942" v="9" actId="962"/>
          <ac:picMkLst>
            <pc:docMk/>
            <pc:sldMk cId="3307323423" sldId="270"/>
            <ac:picMk id="9" creationId="{BA9985E7-928F-14C9-5EA9-5372F795D61E}"/>
          </ac:picMkLst>
        </pc:picChg>
      </pc:sldChg>
      <pc:sldChg chg="modSp mod">
        <pc:chgData name="Mattingly, Ashley" userId="8992f801-1fd6-4f29-8927-4d0f26f209d3" providerId="ADAL" clId="{6683F017-9421-47F4-9E6B-2F30AC111CAE}" dt="2025-06-16T16:49:57.249" v="5" actId="962"/>
        <pc:sldMkLst>
          <pc:docMk/>
          <pc:sldMk cId="881607769" sldId="273"/>
        </pc:sldMkLst>
        <pc:picChg chg="mod">
          <ac:chgData name="Mattingly, Ashley" userId="8992f801-1fd6-4f29-8927-4d0f26f209d3" providerId="ADAL" clId="{6683F017-9421-47F4-9E6B-2F30AC111CAE}" dt="2025-06-16T16:49:57.249" v="5" actId="962"/>
          <ac:picMkLst>
            <pc:docMk/>
            <pc:sldMk cId="881607769" sldId="273"/>
            <ac:picMk id="14" creationId="{AC55276C-6A94-8415-B2F6-7503449F5F5E}"/>
          </ac:picMkLst>
        </pc:picChg>
      </pc:sldChg>
      <pc:sldChg chg="modSp mod">
        <pc:chgData name="Mattingly, Ashley" userId="8992f801-1fd6-4f29-8927-4d0f26f209d3" providerId="ADAL" clId="{6683F017-9421-47F4-9E6B-2F30AC111CAE}" dt="2025-06-16T16:46:54.714" v="2" actId="962"/>
        <pc:sldMkLst>
          <pc:docMk/>
          <pc:sldMk cId="1164859641" sldId="286"/>
        </pc:sldMkLst>
        <pc:picChg chg="mod">
          <ac:chgData name="Mattingly, Ashley" userId="8992f801-1fd6-4f29-8927-4d0f26f209d3" providerId="ADAL" clId="{6683F017-9421-47F4-9E6B-2F30AC111CAE}" dt="2025-06-16T16:46:54.714" v="2" actId="962"/>
          <ac:picMkLst>
            <pc:docMk/>
            <pc:sldMk cId="1164859641" sldId="286"/>
            <ac:picMk id="5" creationId="{CF4570EB-F374-1C25-F69E-1FD7A14A7056}"/>
          </ac:picMkLst>
        </pc:picChg>
      </pc:sldChg>
      <pc:sldChg chg="modSp mod">
        <pc:chgData name="Mattingly, Ashley" userId="8992f801-1fd6-4f29-8927-4d0f26f209d3" providerId="ADAL" clId="{6683F017-9421-47F4-9E6B-2F30AC111CAE}" dt="2025-06-16T16:49:41.520" v="4" actId="962"/>
        <pc:sldMkLst>
          <pc:docMk/>
          <pc:sldMk cId="106876493" sldId="287"/>
        </pc:sldMkLst>
        <pc:picChg chg="mod">
          <ac:chgData name="Mattingly, Ashley" userId="8992f801-1fd6-4f29-8927-4d0f26f209d3" providerId="ADAL" clId="{6683F017-9421-47F4-9E6B-2F30AC111CAE}" dt="2025-06-16T16:49:41.520" v="4" actId="962"/>
          <ac:picMkLst>
            <pc:docMk/>
            <pc:sldMk cId="106876493" sldId="287"/>
            <ac:picMk id="7" creationId="{C86E6D2D-475B-C884-E7DF-891DF6B963B5}"/>
          </ac:picMkLst>
        </pc:picChg>
      </pc:sldChg>
      <pc:sldChg chg="addSp modSp mod">
        <pc:chgData name="Mattingly, Ashley" userId="8992f801-1fd6-4f29-8927-4d0f26f209d3" providerId="ADAL" clId="{6683F017-9421-47F4-9E6B-2F30AC111CAE}" dt="2025-06-16T16:53:33.626" v="10" actId="33699"/>
        <pc:sldMkLst>
          <pc:docMk/>
          <pc:sldMk cId="422528599" sldId="292"/>
        </pc:sldMkLst>
        <pc:spChg chg="add mod">
          <ac:chgData name="Mattingly, Ashley" userId="8992f801-1fd6-4f29-8927-4d0f26f209d3" providerId="ADAL" clId="{6683F017-9421-47F4-9E6B-2F30AC111CAE}" dt="2025-06-16T16:53:33.626" v="10" actId="33699"/>
          <ac:spMkLst>
            <pc:docMk/>
            <pc:sldMk cId="422528599" sldId="292"/>
            <ac:spMk id="2" creationId="{D7316DA1-82A4-1098-B05E-4799631119E1}"/>
          </ac:spMkLst>
        </pc:spChg>
      </pc:sldChg>
    </pc:docChg>
  </pc:docChgLst>
  <pc:docChgLst>
    <pc:chgData name="Nair, Meera" userId="39b043ed-35c8-4c4b-bb29-85c277afdaea" providerId="ADAL" clId="{B70E0BFF-60D8-4008-BE32-22A53AFDCBC0}"/>
    <pc:docChg chg="undo custSel addSld delSld modSld sldOrd">
      <pc:chgData name="Nair, Meera" userId="39b043ed-35c8-4c4b-bb29-85c277afdaea" providerId="ADAL" clId="{B70E0BFF-60D8-4008-BE32-22A53AFDCBC0}" dt="2025-06-06T14:32:23.929" v="6648" actId="6549"/>
      <pc:docMkLst>
        <pc:docMk/>
      </pc:docMkLst>
      <pc:sldChg chg="modSp del mod">
        <pc:chgData name="Nair, Meera" userId="39b043ed-35c8-4c4b-bb29-85c277afdaea" providerId="ADAL" clId="{B70E0BFF-60D8-4008-BE32-22A53AFDCBC0}" dt="2025-05-15T16:38:43.967" v="16" actId="47"/>
        <pc:sldMkLst>
          <pc:docMk/>
          <pc:sldMk cId="440678386" sldId="259"/>
        </pc:sldMkLst>
      </pc:sldChg>
      <pc:sldChg chg="del">
        <pc:chgData name="Nair, Meera" userId="39b043ed-35c8-4c4b-bb29-85c277afdaea" providerId="ADAL" clId="{B70E0BFF-60D8-4008-BE32-22A53AFDCBC0}" dt="2025-05-15T16:55:21.228" v="455" actId="47"/>
        <pc:sldMkLst>
          <pc:docMk/>
          <pc:sldMk cId="1708360967" sldId="261"/>
        </pc:sldMkLst>
      </pc:sldChg>
      <pc:sldChg chg="del">
        <pc:chgData name="Nair, Meera" userId="39b043ed-35c8-4c4b-bb29-85c277afdaea" providerId="ADAL" clId="{B70E0BFF-60D8-4008-BE32-22A53AFDCBC0}" dt="2025-05-15T16:55:23.993" v="456" actId="47"/>
        <pc:sldMkLst>
          <pc:docMk/>
          <pc:sldMk cId="3668023258" sldId="262"/>
        </pc:sldMkLst>
      </pc:sldChg>
      <pc:sldChg chg="addSp delSp modSp mod modNotesTx">
        <pc:chgData name="Nair, Meera" userId="39b043ed-35c8-4c4b-bb29-85c277afdaea" providerId="ADAL" clId="{B70E0BFF-60D8-4008-BE32-22A53AFDCBC0}" dt="2025-06-06T14:31:37.232" v="6643" actId="6549"/>
        <pc:sldMkLst>
          <pc:docMk/>
          <pc:sldMk cId="3703860468" sldId="264"/>
        </pc:sldMkLst>
        <pc:spChg chg="mod">
          <ac:chgData name="Nair, Meera" userId="39b043ed-35c8-4c4b-bb29-85c277afdaea" providerId="ADAL" clId="{B70E0BFF-60D8-4008-BE32-22A53AFDCBC0}" dt="2025-05-20T16:55:15.760" v="2848" actId="27636"/>
          <ac:spMkLst>
            <pc:docMk/>
            <pc:sldMk cId="3703860468" sldId="264"/>
            <ac:spMk id="2" creationId="{00000000-0000-0000-0000-000000000000}"/>
          </ac:spMkLst>
        </pc:spChg>
        <pc:spChg chg="mod">
          <ac:chgData name="Nair, Meera" userId="39b043ed-35c8-4c4b-bb29-85c277afdaea" providerId="ADAL" clId="{B70E0BFF-60D8-4008-BE32-22A53AFDCBC0}" dt="2025-05-22T16:50:18.736" v="5687" actId="20577"/>
          <ac:spMkLst>
            <pc:docMk/>
            <pc:sldMk cId="3703860468" sldId="264"/>
            <ac:spMk id="3" creationId="{00000000-0000-0000-0000-000000000000}"/>
          </ac:spMkLst>
        </pc:spChg>
      </pc:sldChg>
      <pc:sldChg chg="new del">
        <pc:chgData name="Nair, Meera" userId="39b043ed-35c8-4c4b-bb29-85c277afdaea" providerId="ADAL" clId="{B70E0BFF-60D8-4008-BE32-22A53AFDCBC0}" dt="2025-05-15T16:38:44.853" v="17" actId="47"/>
        <pc:sldMkLst>
          <pc:docMk/>
          <pc:sldMk cId="4032177751" sldId="265"/>
        </pc:sldMkLst>
      </pc:sldChg>
      <pc:sldChg chg="addSp delSp modSp add mod setBg modNotesTx">
        <pc:chgData name="Nair, Meera" userId="39b043ed-35c8-4c4b-bb29-85c277afdaea" providerId="ADAL" clId="{B70E0BFF-60D8-4008-BE32-22A53AFDCBC0}" dt="2025-06-06T14:31:22.513" v="6638" actId="6549"/>
        <pc:sldMkLst>
          <pc:docMk/>
          <pc:sldMk cId="2812045074" sldId="266"/>
        </pc:sldMkLst>
        <pc:spChg chg="mod">
          <ac:chgData name="Nair, Meera" userId="39b043ed-35c8-4c4b-bb29-85c277afdaea" providerId="ADAL" clId="{B70E0BFF-60D8-4008-BE32-22A53AFDCBC0}" dt="2025-05-15T16:38:38.181" v="15" actId="27636"/>
          <ac:spMkLst>
            <pc:docMk/>
            <pc:sldMk cId="2812045074" sldId="266"/>
            <ac:spMk id="4" creationId="{00000000-0000-0000-0000-000000000000}"/>
          </ac:spMkLst>
        </pc:spChg>
        <pc:spChg chg="mod">
          <ac:chgData name="Nair, Meera" userId="39b043ed-35c8-4c4b-bb29-85c277afdaea" providerId="ADAL" clId="{B70E0BFF-60D8-4008-BE32-22A53AFDCBC0}" dt="2025-05-15T16:38:15.972" v="8" actId="1076"/>
          <ac:spMkLst>
            <pc:docMk/>
            <pc:sldMk cId="2812045074" sldId="266"/>
            <ac:spMk id="5" creationId="{00000000-0000-0000-0000-000000000000}"/>
          </ac:spMkLst>
        </pc:spChg>
        <pc:picChg chg="add mod">
          <ac:chgData name="Nair, Meera" userId="39b043ed-35c8-4c4b-bb29-85c277afdaea" providerId="ADAL" clId="{B70E0BFF-60D8-4008-BE32-22A53AFDCBC0}" dt="2025-05-15T19:00:31.927" v="2745" actId="1076"/>
          <ac:picMkLst>
            <pc:docMk/>
            <pc:sldMk cId="2812045074" sldId="266"/>
            <ac:picMk id="11" creationId="{D6E50DCD-F535-3E4B-4669-ED4582A5C9A7}"/>
          </ac:picMkLst>
        </pc:picChg>
      </pc:sldChg>
      <pc:sldChg chg="addSp delSp modSp new del mod ord modClrScheme chgLayout modNotesTx">
        <pc:chgData name="Nair, Meera" userId="39b043ed-35c8-4c4b-bb29-85c277afdaea" providerId="ADAL" clId="{B70E0BFF-60D8-4008-BE32-22A53AFDCBC0}" dt="2025-05-21T13:31:28.955" v="3166" actId="47"/>
        <pc:sldMkLst>
          <pc:docMk/>
          <pc:sldMk cId="2388303472" sldId="267"/>
        </pc:sldMkLst>
      </pc:sldChg>
      <pc:sldChg chg="addSp modSp new del mod modClrScheme chgLayout">
        <pc:chgData name="Nair, Meera" userId="39b043ed-35c8-4c4b-bb29-85c277afdaea" providerId="ADAL" clId="{B70E0BFF-60D8-4008-BE32-22A53AFDCBC0}" dt="2025-05-21T13:31:30.596" v="3167" actId="47"/>
        <pc:sldMkLst>
          <pc:docMk/>
          <pc:sldMk cId="1288696343" sldId="268"/>
        </pc:sldMkLst>
      </pc:sldChg>
      <pc:sldChg chg="addSp delSp modSp new mod modClrScheme chgLayout modNotesTx">
        <pc:chgData name="Nair, Meera" userId="39b043ed-35c8-4c4b-bb29-85c277afdaea" providerId="ADAL" clId="{B70E0BFF-60D8-4008-BE32-22A53AFDCBC0}" dt="2025-05-22T16:52:37.495" v="5727" actId="27636"/>
        <pc:sldMkLst>
          <pc:docMk/>
          <pc:sldMk cId="2613244476" sldId="269"/>
        </pc:sldMkLst>
        <pc:spChg chg="add mod ord">
          <ac:chgData name="Nair, Meera" userId="39b043ed-35c8-4c4b-bb29-85c277afdaea" providerId="ADAL" clId="{B70E0BFF-60D8-4008-BE32-22A53AFDCBC0}" dt="2025-05-15T16:51:04.208" v="297" actId="20577"/>
          <ac:spMkLst>
            <pc:docMk/>
            <pc:sldMk cId="2613244476" sldId="269"/>
            <ac:spMk id="5" creationId="{AB2327A1-22FD-4715-1FDE-43C843AFDBFA}"/>
          </ac:spMkLst>
        </pc:spChg>
        <pc:spChg chg="add mod ord">
          <ac:chgData name="Nair, Meera" userId="39b043ed-35c8-4c4b-bb29-85c277afdaea" providerId="ADAL" clId="{B70E0BFF-60D8-4008-BE32-22A53AFDCBC0}" dt="2025-05-22T16:52:37.495" v="5727" actId="27636"/>
          <ac:spMkLst>
            <pc:docMk/>
            <pc:sldMk cId="2613244476" sldId="269"/>
            <ac:spMk id="6" creationId="{93D66330-14EF-A052-2350-6609CEBBE7D7}"/>
          </ac:spMkLst>
        </pc:spChg>
        <pc:picChg chg="add mod">
          <ac:chgData name="Nair, Meera" userId="39b043ed-35c8-4c4b-bb29-85c277afdaea" providerId="ADAL" clId="{B70E0BFF-60D8-4008-BE32-22A53AFDCBC0}" dt="2025-05-22T13:57:06.462" v="5417" actId="1440"/>
          <ac:picMkLst>
            <pc:docMk/>
            <pc:sldMk cId="2613244476" sldId="269"/>
            <ac:picMk id="3" creationId="{31B3826D-192C-71E6-0B7D-2CF0667C2CB6}"/>
          </ac:picMkLst>
        </pc:picChg>
      </pc:sldChg>
      <pc:sldChg chg="addSp delSp modSp new mod">
        <pc:chgData name="Nair, Meera" userId="39b043ed-35c8-4c4b-bb29-85c277afdaea" providerId="ADAL" clId="{B70E0BFF-60D8-4008-BE32-22A53AFDCBC0}" dt="2025-05-22T14:20:28.980" v="5446" actId="12"/>
        <pc:sldMkLst>
          <pc:docMk/>
          <pc:sldMk cId="3307323423" sldId="270"/>
        </pc:sldMkLst>
        <pc:spChg chg="mod">
          <ac:chgData name="Nair, Meera" userId="39b043ed-35c8-4c4b-bb29-85c277afdaea" providerId="ADAL" clId="{B70E0BFF-60D8-4008-BE32-22A53AFDCBC0}" dt="2025-05-21T14:26:53.398" v="4367" actId="20577"/>
          <ac:spMkLst>
            <pc:docMk/>
            <pc:sldMk cId="3307323423" sldId="270"/>
            <ac:spMk id="2" creationId="{BA11CB39-754E-DBD8-83C8-B651C29E8195}"/>
          </ac:spMkLst>
        </pc:spChg>
        <pc:spChg chg="mod">
          <ac:chgData name="Nair, Meera" userId="39b043ed-35c8-4c4b-bb29-85c277afdaea" providerId="ADAL" clId="{B70E0BFF-60D8-4008-BE32-22A53AFDCBC0}" dt="2025-05-22T14:20:28.980" v="5446" actId="12"/>
          <ac:spMkLst>
            <pc:docMk/>
            <pc:sldMk cId="3307323423" sldId="270"/>
            <ac:spMk id="3" creationId="{60283C2D-0BA4-F6D8-5D86-18E3F7F95429}"/>
          </ac:spMkLst>
        </pc:spChg>
        <pc:picChg chg="add mod">
          <ac:chgData name="Nair, Meera" userId="39b043ed-35c8-4c4b-bb29-85c277afdaea" providerId="ADAL" clId="{B70E0BFF-60D8-4008-BE32-22A53AFDCBC0}" dt="2025-05-21T14:47:50.300" v="4503" actId="1076"/>
          <ac:picMkLst>
            <pc:docMk/>
            <pc:sldMk cId="3307323423" sldId="270"/>
            <ac:picMk id="9" creationId="{BA9985E7-928F-14C9-5EA9-5372F795D61E}"/>
          </ac:picMkLst>
        </pc:picChg>
      </pc:sldChg>
      <pc:sldChg chg="modSp new del mod ord modNotesTx">
        <pc:chgData name="Nair, Meera" userId="39b043ed-35c8-4c4b-bb29-85c277afdaea" providerId="ADAL" clId="{B70E0BFF-60D8-4008-BE32-22A53AFDCBC0}" dt="2025-05-23T12:41:30.001" v="6221" actId="47"/>
        <pc:sldMkLst>
          <pc:docMk/>
          <pc:sldMk cId="4198383648" sldId="271"/>
        </pc:sldMkLst>
      </pc:sldChg>
      <pc:sldChg chg="modSp new del mod">
        <pc:chgData name="Nair, Meera" userId="39b043ed-35c8-4c4b-bb29-85c277afdaea" providerId="ADAL" clId="{B70E0BFF-60D8-4008-BE32-22A53AFDCBC0}" dt="2025-05-21T14:49:51.600" v="4508" actId="2696"/>
        <pc:sldMkLst>
          <pc:docMk/>
          <pc:sldMk cId="2642453783" sldId="272"/>
        </pc:sldMkLst>
      </pc:sldChg>
      <pc:sldChg chg="addSp delSp modSp new mod ord modNotesTx">
        <pc:chgData name="Nair, Meera" userId="39b043ed-35c8-4c4b-bb29-85c277afdaea" providerId="ADAL" clId="{B70E0BFF-60D8-4008-BE32-22A53AFDCBC0}" dt="2025-05-23T12:58:57.045" v="6340"/>
        <pc:sldMkLst>
          <pc:docMk/>
          <pc:sldMk cId="881607769" sldId="273"/>
        </pc:sldMkLst>
        <pc:spChg chg="mod">
          <ac:chgData name="Nair, Meera" userId="39b043ed-35c8-4c4b-bb29-85c277afdaea" providerId="ADAL" clId="{B70E0BFF-60D8-4008-BE32-22A53AFDCBC0}" dt="2025-05-21T14:50:47.989" v="4528" actId="20577"/>
          <ac:spMkLst>
            <pc:docMk/>
            <pc:sldMk cId="881607769" sldId="273"/>
            <ac:spMk id="2" creationId="{30E75288-9537-70A8-2D8B-02F023970DF8}"/>
          </ac:spMkLst>
        </pc:spChg>
        <pc:spChg chg="mod">
          <ac:chgData name="Nair, Meera" userId="39b043ed-35c8-4c4b-bb29-85c277afdaea" providerId="ADAL" clId="{B70E0BFF-60D8-4008-BE32-22A53AFDCBC0}" dt="2025-05-22T14:20:54.882" v="5450" actId="12"/>
          <ac:spMkLst>
            <pc:docMk/>
            <pc:sldMk cId="881607769" sldId="273"/>
            <ac:spMk id="3" creationId="{83A305AA-4638-CB42-CB20-A53F58E087FA}"/>
          </ac:spMkLst>
        </pc:spChg>
        <pc:picChg chg="add mod">
          <ac:chgData name="Nair, Meera" userId="39b043ed-35c8-4c4b-bb29-85c277afdaea" providerId="ADAL" clId="{B70E0BFF-60D8-4008-BE32-22A53AFDCBC0}" dt="2025-05-21T15:12:06.285" v="4823" actId="1076"/>
          <ac:picMkLst>
            <pc:docMk/>
            <pc:sldMk cId="881607769" sldId="273"/>
            <ac:picMk id="14" creationId="{AC55276C-6A94-8415-B2F6-7503449F5F5E}"/>
          </ac:picMkLst>
        </pc:picChg>
      </pc:sldChg>
      <pc:sldChg chg="addSp delSp modSp new del mod">
        <pc:chgData name="Nair, Meera" userId="39b043ed-35c8-4c4b-bb29-85c277afdaea" providerId="ADAL" clId="{B70E0BFF-60D8-4008-BE32-22A53AFDCBC0}" dt="2025-05-21T14:49:40.938" v="4507" actId="2696"/>
        <pc:sldMkLst>
          <pc:docMk/>
          <pc:sldMk cId="1256941734" sldId="274"/>
        </pc:sldMkLst>
      </pc:sldChg>
      <pc:sldChg chg="addSp delSp modSp new mod ord">
        <pc:chgData name="Nair, Meera" userId="39b043ed-35c8-4c4b-bb29-85c277afdaea" providerId="ADAL" clId="{B70E0BFF-60D8-4008-BE32-22A53AFDCBC0}" dt="2025-05-22T16:57:15.025" v="5913" actId="27636"/>
        <pc:sldMkLst>
          <pc:docMk/>
          <pc:sldMk cId="1487134821" sldId="275"/>
        </pc:sldMkLst>
        <pc:spChg chg="mod">
          <ac:chgData name="Nair, Meera" userId="39b043ed-35c8-4c4b-bb29-85c277afdaea" providerId="ADAL" clId="{B70E0BFF-60D8-4008-BE32-22A53AFDCBC0}" dt="2025-05-15T16:55:51.793" v="481" actId="20577"/>
          <ac:spMkLst>
            <pc:docMk/>
            <pc:sldMk cId="1487134821" sldId="275"/>
            <ac:spMk id="2" creationId="{71751C8D-F82F-3116-284B-20C9065B7A97}"/>
          </ac:spMkLst>
        </pc:spChg>
        <pc:spChg chg="mod">
          <ac:chgData name="Nair, Meera" userId="39b043ed-35c8-4c4b-bb29-85c277afdaea" providerId="ADAL" clId="{B70E0BFF-60D8-4008-BE32-22A53AFDCBC0}" dt="2025-05-22T16:57:15.025" v="5913" actId="27636"/>
          <ac:spMkLst>
            <pc:docMk/>
            <pc:sldMk cId="1487134821" sldId="275"/>
            <ac:spMk id="3" creationId="{B6264411-822A-C247-55DD-62F2423E5F72}"/>
          </ac:spMkLst>
        </pc:spChg>
      </pc:sldChg>
      <pc:sldChg chg="addSp modSp new mod modNotesTx">
        <pc:chgData name="Nair, Meera" userId="39b043ed-35c8-4c4b-bb29-85c277afdaea" providerId="ADAL" clId="{B70E0BFF-60D8-4008-BE32-22A53AFDCBC0}" dt="2025-06-06T14:32:04.704" v="6646" actId="6549"/>
        <pc:sldMkLst>
          <pc:docMk/>
          <pc:sldMk cId="146409341" sldId="276"/>
        </pc:sldMkLst>
        <pc:spChg chg="mod">
          <ac:chgData name="Nair, Meera" userId="39b043ed-35c8-4c4b-bb29-85c277afdaea" providerId="ADAL" clId="{B70E0BFF-60D8-4008-BE32-22A53AFDCBC0}" dt="2025-05-15T17:12:02.914" v="831" actId="20577"/>
          <ac:spMkLst>
            <pc:docMk/>
            <pc:sldMk cId="146409341" sldId="276"/>
            <ac:spMk id="2" creationId="{BC23EDE0-D8DA-A823-CF2D-D9F8218CF1FB}"/>
          </ac:spMkLst>
        </pc:spChg>
        <pc:spChg chg="mod">
          <ac:chgData name="Nair, Meera" userId="39b043ed-35c8-4c4b-bb29-85c277afdaea" providerId="ADAL" clId="{B70E0BFF-60D8-4008-BE32-22A53AFDCBC0}" dt="2025-05-21T15:21:36.662" v="5024" actId="14"/>
          <ac:spMkLst>
            <pc:docMk/>
            <pc:sldMk cId="146409341" sldId="276"/>
            <ac:spMk id="3" creationId="{5CD232B1-EE6A-751F-35D5-F266C0FB0B21}"/>
          </ac:spMkLst>
        </pc:spChg>
      </pc:sldChg>
      <pc:sldChg chg="modSp new mod">
        <pc:chgData name="Nair, Meera" userId="39b043ed-35c8-4c4b-bb29-85c277afdaea" providerId="ADAL" clId="{B70E0BFF-60D8-4008-BE32-22A53AFDCBC0}" dt="2025-05-22T17:16:05.709" v="6218" actId="20577"/>
        <pc:sldMkLst>
          <pc:docMk/>
          <pc:sldMk cId="1773619210" sldId="277"/>
        </pc:sldMkLst>
        <pc:spChg chg="mod">
          <ac:chgData name="Nair, Meera" userId="39b043ed-35c8-4c4b-bb29-85c277afdaea" providerId="ADAL" clId="{B70E0BFF-60D8-4008-BE32-22A53AFDCBC0}" dt="2025-05-15T18:08:54.121" v="1365" actId="20577"/>
          <ac:spMkLst>
            <pc:docMk/>
            <pc:sldMk cId="1773619210" sldId="277"/>
            <ac:spMk id="2" creationId="{55C76C2B-7E19-545C-A9B8-53376D2F3DF4}"/>
          </ac:spMkLst>
        </pc:spChg>
        <pc:spChg chg="mod">
          <ac:chgData name="Nair, Meera" userId="39b043ed-35c8-4c4b-bb29-85c277afdaea" providerId="ADAL" clId="{B70E0BFF-60D8-4008-BE32-22A53AFDCBC0}" dt="2025-05-22T17:16:05.709" v="6218" actId="20577"/>
          <ac:spMkLst>
            <pc:docMk/>
            <pc:sldMk cId="1773619210" sldId="277"/>
            <ac:spMk id="3" creationId="{390A0CC8-F319-C3D8-371A-F2826887A38D}"/>
          </ac:spMkLst>
        </pc:spChg>
      </pc:sldChg>
      <pc:sldChg chg="addSp delSp modSp new del ord">
        <pc:chgData name="Nair, Meera" userId="39b043ed-35c8-4c4b-bb29-85c277afdaea" providerId="ADAL" clId="{B70E0BFF-60D8-4008-BE32-22A53AFDCBC0}" dt="2025-05-15T18:12:45.618" v="1374" actId="47"/>
        <pc:sldMkLst>
          <pc:docMk/>
          <pc:sldMk cId="4228612874" sldId="278"/>
        </pc:sldMkLst>
      </pc:sldChg>
      <pc:sldChg chg="addSp modSp new mod">
        <pc:chgData name="Nair, Meera" userId="39b043ed-35c8-4c4b-bb29-85c277afdaea" providerId="ADAL" clId="{B70E0BFF-60D8-4008-BE32-22A53AFDCBC0}" dt="2025-05-21T15:29:57.319" v="5033" actId="20577"/>
        <pc:sldMkLst>
          <pc:docMk/>
          <pc:sldMk cId="2789996167" sldId="279"/>
        </pc:sldMkLst>
        <pc:spChg chg="mod">
          <ac:chgData name="Nair, Meera" userId="39b043ed-35c8-4c4b-bb29-85c277afdaea" providerId="ADAL" clId="{B70E0BFF-60D8-4008-BE32-22A53AFDCBC0}" dt="2025-05-15T18:27:23.273" v="1756" actId="20577"/>
          <ac:spMkLst>
            <pc:docMk/>
            <pc:sldMk cId="2789996167" sldId="279"/>
            <ac:spMk id="2" creationId="{D60A9DAF-55CA-2234-0C57-1829D58746A6}"/>
          </ac:spMkLst>
        </pc:spChg>
        <pc:spChg chg="mod">
          <ac:chgData name="Nair, Meera" userId="39b043ed-35c8-4c4b-bb29-85c277afdaea" providerId="ADAL" clId="{B70E0BFF-60D8-4008-BE32-22A53AFDCBC0}" dt="2025-05-21T15:29:57.319" v="5033" actId="20577"/>
          <ac:spMkLst>
            <pc:docMk/>
            <pc:sldMk cId="2789996167" sldId="279"/>
            <ac:spMk id="3" creationId="{58D0BBF5-E293-9E3C-AD4D-A398E985E894}"/>
          </ac:spMkLst>
        </pc:spChg>
      </pc:sldChg>
      <pc:sldChg chg="new del">
        <pc:chgData name="Nair, Meera" userId="39b043ed-35c8-4c4b-bb29-85c277afdaea" providerId="ADAL" clId="{B70E0BFF-60D8-4008-BE32-22A53AFDCBC0}" dt="2025-05-15T19:00:38.412" v="2746" actId="47"/>
        <pc:sldMkLst>
          <pc:docMk/>
          <pc:sldMk cId="3193633587" sldId="280"/>
        </pc:sldMkLst>
      </pc:sldChg>
      <pc:sldChg chg="addSp modSp new del mod">
        <pc:chgData name="Nair, Meera" userId="39b043ed-35c8-4c4b-bb29-85c277afdaea" providerId="ADAL" clId="{B70E0BFF-60D8-4008-BE32-22A53AFDCBC0}" dt="2025-05-22T17:10:51.600" v="5919" actId="47"/>
        <pc:sldMkLst>
          <pc:docMk/>
          <pc:sldMk cId="2686095671" sldId="281"/>
        </pc:sldMkLst>
      </pc:sldChg>
      <pc:sldChg chg="addSp modSp new mod ord modClrScheme chgLayout modNotesTx">
        <pc:chgData name="Nair, Meera" userId="39b043ed-35c8-4c4b-bb29-85c277afdaea" providerId="ADAL" clId="{B70E0BFF-60D8-4008-BE32-22A53AFDCBC0}" dt="2025-05-23T13:02:19.691" v="6344" actId="20577"/>
        <pc:sldMkLst>
          <pc:docMk/>
          <pc:sldMk cId="154420163" sldId="282"/>
        </pc:sldMkLst>
        <pc:spChg chg="mod ord">
          <ac:chgData name="Nair, Meera" userId="39b043ed-35c8-4c4b-bb29-85c277afdaea" providerId="ADAL" clId="{B70E0BFF-60D8-4008-BE32-22A53AFDCBC0}" dt="2025-05-15T18:44:17.007" v="2521" actId="700"/>
          <ac:spMkLst>
            <pc:docMk/>
            <pc:sldMk cId="154420163" sldId="282"/>
            <ac:spMk id="2" creationId="{4A65BD26-8AAB-C72D-3289-35F7250D73D1}"/>
          </ac:spMkLst>
        </pc:spChg>
        <pc:spChg chg="add mod ord">
          <ac:chgData name="Nair, Meera" userId="39b043ed-35c8-4c4b-bb29-85c277afdaea" providerId="ADAL" clId="{B70E0BFF-60D8-4008-BE32-22A53AFDCBC0}" dt="2025-05-23T13:00:24.704" v="6341" actId="20577"/>
          <ac:spMkLst>
            <pc:docMk/>
            <pc:sldMk cId="154420163" sldId="282"/>
            <ac:spMk id="3" creationId="{20C9FC29-46F3-5077-9D45-85BDB3FB0A54}"/>
          </ac:spMkLst>
        </pc:spChg>
      </pc:sldChg>
      <pc:sldChg chg="add ord modNotesTx">
        <pc:chgData name="Nair, Meera" userId="39b043ed-35c8-4c4b-bb29-85c277afdaea" providerId="ADAL" clId="{B70E0BFF-60D8-4008-BE32-22A53AFDCBC0}" dt="2025-05-23T16:09:32.122" v="6622" actId="20577"/>
        <pc:sldMkLst>
          <pc:docMk/>
          <pc:sldMk cId="4071325582" sldId="283"/>
        </pc:sldMkLst>
      </pc:sldChg>
      <pc:sldChg chg="modSp new del mod">
        <pc:chgData name="Nair, Meera" userId="39b043ed-35c8-4c4b-bb29-85c277afdaea" providerId="ADAL" clId="{B70E0BFF-60D8-4008-BE32-22A53AFDCBC0}" dt="2025-05-22T17:23:11.032" v="6219" actId="47"/>
        <pc:sldMkLst>
          <pc:docMk/>
          <pc:sldMk cId="1854736337" sldId="284"/>
        </pc:sldMkLst>
      </pc:sldChg>
      <pc:sldChg chg="modSp add mod ord modNotesTx">
        <pc:chgData name="Nair, Meera" userId="39b043ed-35c8-4c4b-bb29-85c277afdaea" providerId="ADAL" clId="{B70E0BFF-60D8-4008-BE32-22A53AFDCBC0}" dt="2025-06-06T14:31:45.571" v="6645" actId="6549"/>
        <pc:sldMkLst>
          <pc:docMk/>
          <pc:sldMk cId="1178660750" sldId="285"/>
        </pc:sldMkLst>
        <pc:spChg chg="mod">
          <ac:chgData name="Nair, Meera" userId="39b043ed-35c8-4c4b-bb29-85c277afdaea" providerId="ADAL" clId="{B70E0BFF-60D8-4008-BE32-22A53AFDCBC0}" dt="2025-05-21T13:37:09.634" v="3385" actId="27636"/>
          <ac:spMkLst>
            <pc:docMk/>
            <pc:sldMk cId="1178660750" sldId="285"/>
            <ac:spMk id="2" creationId="{B8C80577-34BA-5EC9-0FC4-AC9CD7690941}"/>
          </ac:spMkLst>
        </pc:spChg>
        <pc:spChg chg="mod">
          <ac:chgData name="Nair, Meera" userId="39b043ed-35c8-4c4b-bb29-85c277afdaea" providerId="ADAL" clId="{B70E0BFF-60D8-4008-BE32-22A53AFDCBC0}" dt="2025-05-22T16:50:54.991" v="5703" actId="6549"/>
          <ac:spMkLst>
            <pc:docMk/>
            <pc:sldMk cId="1178660750" sldId="285"/>
            <ac:spMk id="3" creationId="{840C95FA-42F8-FF94-D2EE-67B57F2D1D76}"/>
          </ac:spMkLst>
        </pc:spChg>
      </pc:sldChg>
      <pc:sldChg chg="addSp delSp modSp new mod ord modNotesTx">
        <pc:chgData name="Nair, Meera" userId="39b043ed-35c8-4c4b-bb29-85c277afdaea" providerId="ADAL" clId="{B70E0BFF-60D8-4008-BE32-22A53AFDCBC0}" dt="2025-06-06T14:31:27.234" v="6639" actId="6549"/>
        <pc:sldMkLst>
          <pc:docMk/>
          <pc:sldMk cId="1164859641" sldId="286"/>
        </pc:sldMkLst>
        <pc:spChg chg="mod">
          <ac:chgData name="Nair, Meera" userId="39b043ed-35c8-4c4b-bb29-85c277afdaea" providerId="ADAL" clId="{B70E0BFF-60D8-4008-BE32-22A53AFDCBC0}" dt="2025-05-21T13:34:48.252" v="3360" actId="6549"/>
          <ac:spMkLst>
            <pc:docMk/>
            <pc:sldMk cId="1164859641" sldId="286"/>
            <ac:spMk id="2" creationId="{81E0BF8D-663F-E355-8F1B-3315BEA49308}"/>
          </ac:spMkLst>
        </pc:spChg>
        <pc:spChg chg="mod">
          <ac:chgData name="Nair, Meera" userId="39b043ed-35c8-4c4b-bb29-85c277afdaea" providerId="ADAL" clId="{B70E0BFF-60D8-4008-BE32-22A53AFDCBC0}" dt="2025-05-23T12:44:30.569" v="6338" actId="1076"/>
          <ac:spMkLst>
            <pc:docMk/>
            <pc:sldMk cId="1164859641" sldId="286"/>
            <ac:spMk id="3" creationId="{87A5158A-1393-DEC3-E5E0-6F3C81A7D8BD}"/>
          </ac:spMkLst>
        </pc:spChg>
        <pc:spChg chg="add">
          <ac:chgData name="Nair, Meera" userId="39b043ed-35c8-4c4b-bb29-85c277afdaea" providerId="ADAL" clId="{B70E0BFF-60D8-4008-BE32-22A53AFDCBC0}" dt="2025-05-23T12:44:00.244" v="6319"/>
          <ac:spMkLst>
            <pc:docMk/>
            <pc:sldMk cId="1164859641" sldId="286"/>
            <ac:spMk id="4" creationId="{FB29EB94-694C-99DA-E100-FD51795F29D4}"/>
          </ac:spMkLst>
        </pc:spChg>
        <pc:picChg chg="add mod">
          <ac:chgData name="Nair, Meera" userId="39b043ed-35c8-4c4b-bb29-85c277afdaea" providerId="ADAL" clId="{B70E0BFF-60D8-4008-BE32-22A53AFDCBC0}" dt="2025-05-20T16:56:33.521" v="2864" actId="1076"/>
          <ac:picMkLst>
            <pc:docMk/>
            <pc:sldMk cId="1164859641" sldId="286"/>
            <ac:picMk id="5" creationId="{CF4570EB-F374-1C25-F69E-1FD7A14A7056}"/>
          </ac:picMkLst>
        </pc:picChg>
      </pc:sldChg>
      <pc:sldChg chg="addSp delSp modSp new mod ord modClrScheme chgLayout">
        <pc:chgData name="Nair, Meera" userId="39b043ed-35c8-4c4b-bb29-85c277afdaea" providerId="ADAL" clId="{B70E0BFF-60D8-4008-BE32-22A53AFDCBC0}" dt="2025-05-22T16:50:02.803" v="5683"/>
        <pc:sldMkLst>
          <pc:docMk/>
          <pc:sldMk cId="106876493" sldId="287"/>
        </pc:sldMkLst>
        <pc:spChg chg="add mod ord">
          <ac:chgData name="Nair, Meera" userId="39b043ed-35c8-4c4b-bb29-85c277afdaea" providerId="ADAL" clId="{B70E0BFF-60D8-4008-BE32-22A53AFDCBC0}" dt="2025-05-21T13:59:35.698" v="3833" actId="700"/>
          <ac:spMkLst>
            <pc:docMk/>
            <pc:sldMk cId="106876493" sldId="287"/>
            <ac:spMk id="5" creationId="{1ECCB7C3-5A96-ECC3-9DD4-109F3AEC76FF}"/>
          </ac:spMkLst>
        </pc:spChg>
        <pc:spChg chg="add mod ord">
          <ac:chgData name="Nair, Meera" userId="39b043ed-35c8-4c4b-bb29-85c277afdaea" providerId="ADAL" clId="{B70E0BFF-60D8-4008-BE32-22A53AFDCBC0}" dt="2025-05-21T14:27:27.957" v="4376" actId="20577"/>
          <ac:spMkLst>
            <pc:docMk/>
            <pc:sldMk cId="106876493" sldId="287"/>
            <ac:spMk id="8" creationId="{3FA9FF73-2741-7688-A01C-5348A0699AC1}"/>
          </ac:spMkLst>
        </pc:spChg>
        <pc:picChg chg="add mod">
          <ac:chgData name="Nair, Meera" userId="39b043ed-35c8-4c4b-bb29-85c277afdaea" providerId="ADAL" clId="{B70E0BFF-60D8-4008-BE32-22A53AFDCBC0}" dt="2025-05-21T14:05:30.753" v="3928" actId="1076"/>
          <ac:picMkLst>
            <pc:docMk/>
            <pc:sldMk cId="106876493" sldId="287"/>
            <ac:picMk id="7" creationId="{C86E6D2D-475B-C884-E7DF-891DF6B963B5}"/>
          </ac:picMkLst>
        </pc:picChg>
      </pc:sldChg>
      <pc:sldChg chg="addSp delSp modSp new mod ord modClrScheme chgLayout">
        <pc:chgData name="Nair, Meera" userId="39b043ed-35c8-4c4b-bb29-85c277afdaea" providerId="ADAL" clId="{B70E0BFF-60D8-4008-BE32-22A53AFDCBC0}" dt="2025-05-22T16:56:03.907" v="5911" actId="1076"/>
        <pc:sldMkLst>
          <pc:docMk/>
          <pc:sldMk cId="267529051" sldId="288"/>
        </pc:sldMkLst>
        <pc:spChg chg="add mod ord">
          <ac:chgData name="Nair, Meera" userId="39b043ed-35c8-4c4b-bb29-85c277afdaea" providerId="ADAL" clId="{B70E0BFF-60D8-4008-BE32-22A53AFDCBC0}" dt="2025-05-22T16:54:14.090" v="5745" actId="27636"/>
          <ac:spMkLst>
            <pc:docMk/>
            <pc:sldMk cId="267529051" sldId="288"/>
            <ac:spMk id="5" creationId="{BA7ED2BF-7CA4-30D9-984B-E15B3195227A}"/>
          </ac:spMkLst>
        </pc:spChg>
        <pc:spChg chg="add mod ord">
          <ac:chgData name="Nair, Meera" userId="39b043ed-35c8-4c4b-bb29-85c277afdaea" providerId="ADAL" clId="{B70E0BFF-60D8-4008-BE32-22A53AFDCBC0}" dt="2025-05-22T16:56:03.907" v="5911" actId="1076"/>
          <ac:spMkLst>
            <pc:docMk/>
            <pc:sldMk cId="267529051" sldId="288"/>
            <ac:spMk id="6" creationId="{4718F4AE-6A92-6BB8-AFE4-1B0CF20F4657}"/>
          </ac:spMkLst>
        </pc:spChg>
      </pc:sldChg>
      <pc:sldChg chg="new del">
        <pc:chgData name="Nair, Meera" userId="39b043ed-35c8-4c4b-bb29-85c277afdaea" providerId="ADAL" clId="{B70E0BFF-60D8-4008-BE32-22A53AFDCBC0}" dt="2025-05-22T17:15:09.730" v="6133" actId="47"/>
        <pc:sldMkLst>
          <pc:docMk/>
          <pc:sldMk cId="1665278826" sldId="289"/>
        </pc:sldMkLst>
      </pc:sldChg>
      <pc:sldChg chg="addSp delSp modSp new mod modClrScheme chgLayout modNotesTx">
        <pc:chgData name="Nair, Meera" userId="39b043ed-35c8-4c4b-bb29-85c277afdaea" providerId="ADAL" clId="{B70E0BFF-60D8-4008-BE32-22A53AFDCBC0}" dt="2025-06-06T14:32:09.656" v="6647" actId="6549"/>
        <pc:sldMkLst>
          <pc:docMk/>
          <pc:sldMk cId="1281899328" sldId="290"/>
        </pc:sldMkLst>
        <pc:spChg chg="add mod ord">
          <ac:chgData name="Nair, Meera" userId="39b043ed-35c8-4c4b-bb29-85c277afdaea" providerId="ADAL" clId="{B70E0BFF-60D8-4008-BE32-22A53AFDCBC0}" dt="2025-05-22T17:11:14.633" v="5937" actId="20577"/>
          <ac:spMkLst>
            <pc:docMk/>
            <pc:sldMk cId="1281899328" sldId="290"/>
            <ac:spMk id="5" creationId="{ED63BD39-D28F-8179-9450-5EFE87219D41}"/>
          </ac:spMkLst>
        </pc:spChg>
        <pc:spChg chg="add mod ord">
          <ac:chgData name="Nair, Meera" userId="39b043ed-35c8-4c4b-bb29-85c277afdaea" providerId="ADAL" clId="{B70E0BFF-60D8-4008-BE32-22A53AFDCBC0}" dt="2025-05-22T17:15:04.612" v="6132" actId="12"/>
          <ac:spMkLst>
            <pc:docMk/>
            <pc:sldMk cId="1281899328" sldId="290"/>
            <ac:spMk id="6" creationId="{E7464608-FEA8-79DD-9DC9-A083A7D46955}"/>
          </ac:spMkLst>
        </pc:spChg>
      </pc:sldChg>
      <pc:sldChg chg="delSp modSp add del mod setBg">
        <pc:chgData name="Nair, Meera" userId="39b043ed-35c8-4c4b-bb29-85c277afdaea" providerId="ADAL" clId="{B70E0BFF-60D8-4008-BE32-22A53AFDCBC0}" dt="2025-05-22T17:10:46.899" v="5918" actId="47"/>
        <pc:sldMkLst>
          <pc:docMk/>
          <pc:sldMk cId="3225618530" sldId="290"/>
        </pc:sldMkLst>
      </pc:sldChg>
      <pc:sldChg chg="modSp del mod">
        <pc:chgData name="Nair, Meera" userId="39b043ed-35c8-4c4b-bb29-85c277afdaea" providerId="ADAL" clId="{B70E0BFF-60D8-4008-BE32-22A53AFDCBC0}" dt="2025-06-03T12:04:53.385" v="6637" actId="2696"/>
        <pc:sldMkLst>
          <pc:docMk/>
          <pc:sldMk cId="3752040668" sldId="291"/>
        </pc:sldMkLst>
      </pc:sldChg>
      <pc:sldChg chg="addSp delSp modSp new mod ord modClrScheme chgLayout">
        <pc:chgData name="Nair, Meera" userId="39b043ed-35c8-4c4b-bb29-85c277afdaea" providerId="ADAL" clId="{B70E0BFF-60D8-4008-BE32-22A53AFDCBC0}" dt="2025-06-03T12:02:28.390" v="6634" actId="14100"/>
        <pc:sldMkLst>
          <pc:docMk/>
          <pc:sldMk cId="422528599" sldId="292"/>
        </pc:sldMkLst>
        <pc:picChg chg="add mod">
          <ac:chgData name="Nair, Meera" userId="39b043ed-35c8-4c4b-bb29-85c277afdaea" providerId="ADAL" clId="{B70E0BFF-60D8-4008-BE32-22A53AFDCBC0}" dt="2025-06-03T12:02:28.390" v="6634" actId="14100"/>
          <ac:picMkLst>
            <pc:docMk/>
            <pc:sldMk cId="422528599" sldId="292"/>
            <ac:picMk id="6" creationId="{26415EA8-A1E4-E378-90B5-8463E462D09E}"/>
          </ac:picMkLst>
        </pc:picChg>
      </pc:sldChg>
      <pc:sldChg chg="add modNotesTx">
        <pc:chgData name="Nair, Meera" userId="39b043ed-35c8-4c4b-bb29-85c277afdaea" providerId="ADAL" clId="{B70E0BFF-60D8-4008-BE32-22A53AFDCBC0}" dt="2025-06-06T14:32:23.929" v="6648" actId="6549"/>
        <pc:sldMkLst>
          <pc:docMk/>
          <pc:sldMk cId="1685297945" sldId="293"/>
        </pc:sldMkLst>
      </pc:sldChg>
      <pc:sldMasterChg chg="delSldLayout">
        <pc:chgData name="Nair, Meera" userId="39b043ed-35c8-4c4b-bb29-85c277afdaea" providerId="ADAL" clId="{B70E0BFF-60D8-4008-BE32-22A53AFDCBC0}" dt="2025-05-22T17:10:46.899" v="5918" actId="47"/>
        <pc:sldMasterMkLst>
          <pc:docMk/>
          <pc:sldMasterMk cId="817083645" sldId="2147493479"/>
        </pc:sldMasterMkLst>
        <pc:sldLayoutChg chg="del">
          <pc:chgData name="Nair, Meera" userId="39b043ed-35c8-4c4b-bb29-85c277afdaea" providerId="ADAL" clId="{B70E0BFF-60D8-4008-BE32-22A53AFDCBC0}" dt="2025-05-22T17:10:46.899" v="5918" actId="47"/>
          <pc:sldLayoutMkLst>
            <pc:docMk/>
            <pc:sldMasterMk cId="817083645" sldId="2147493479"/>
            <pc:sldLayoutMk cId="2985176984" sldId="21474934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69A80-B453-4DCD-B462-91A479BC5A86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330DC-B386-407F-A825-77F368D7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0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designed to enhance employee productivity and well-being through data-driven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6FD1-B4BF-BC8D-54A0-9EFC0EAE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BF438-3FE4-9F4C-2E93-55BE16E24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4101D-7501-DC5F-6A53-5827184BA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for demo users want to see: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Outlook: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Sweep / </a:t>
            </a:r>
            <a:r>
              <a:rPr lang="en-US" b="0" dirty="0"/>
              <a:t>Quick Steps /</a:t>
            </a:r>
            <a:r>
              <a:rPr lang="en-US" dirty="0"/>
              <a:t>Conditional formatting: View tab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View Settings &gt; Conditional Formatting &gt; Add Rule &gt; Choose Font &amp; Conditions</a:t>
            </a:r>
            <a:br>
              <a:rPr lang="en-US" dirty="0"/>
            </a:br>
            <a:r>
              <a:rPr lang="en-US" dirty="0"/>
              <a:t>Archive Mailbox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Clean up mailbox: </a:t>
            </a:r>
            <a:r>
              <a:rPr lang="en-US" b="1" dirty="0"/>
              <a:t>File &gt; Tools &gt; Mailbox Cleanup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New Email &gt; Options &gt; Delay Delivery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Teams: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Create Tag </a:t>
            </a:r>
            <a:r>
              <a:rPr lang="en-US" b="1" dirty="0"/>
              <a:t>within Team </a:t>
            </a:r>
            <a:r>
              <a:rPr lang="en-US" b="0" dirty="0"/>
              <a:t>with Meera and Demo2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Teams: Adding Planner to a channel and accessing transcripts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Teams: Apps &gt; Power Automate &gt; Browse templates or create a 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Sharepoint</a:t>
            </a:r>
            <a:r>
              <a:rPr lang="en-US" dirty="0"/>
              <a:t> Online: Show </a:t>
            </a:r>
            <a:r>
              <a:rPr lang="en-US" dirty="0" err="1"/>
              <a:t>Sharepoint</a:t>
            </a:r>
            <a:r>
              <a:rPr lang="en-US" dirty="0"/>
              <a:t> Lists, gallery etc. Show how to add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Viva Insights: Add to Teams and show Focus Time,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Time </a:t>
            </a:r>
            <a:r>
              <a:rPr lang="en-US" dirty="0" err="1"/>
              <a:t>pemits</a:t>
            </a:r>
            <a:r>
              <a:rPr lang="en-US" dirty="0"/>
              <a:t>:</a:t>
            </a:r>
            <a:br>
              <a:rPr lang="en-US" dirty="0"/>
            </a:br>
            <a:r>
              <a:rPr lang="en-US" b="0" dirty="0" err="1"/>
              <a:t>PowerAutomate</a:t>
            </a:r>
            <a:r>
              <a:rPr lang="en-US" b="0" dirty="0"/>
              <a:t>: </a:t>
            </a:r>
            <a:r>
              <a:rPr lang="en-US" dirty="0" err="1">
                <a:effectLst/>
              </a:rPr>
              <a:t>TimeOffDemo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Power automate based of keyword in teams – 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https://make.powerautomate.com/</a:t>
            </a:r>
            <a:br>
              <a:rPr lang="en-US" dirty="0"/>
            </a:br>
            <a:r>
              <a:rPr lang="en-US" dirty="0"/>
              <a:t>New Flow </a:t>
            </a:r>
            <a:r>
              <a:rPr lang="en-US" dirty="0">
                <a:sym typeface="Wingdings" panose="05000000000000000000" pitchFamily="2" charset="2"/>
              </a:rPr>
              <a:t> Automated Cloud Flow  Name the flow  Trigger (Teams search and look for keyword)  Create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7F1AF-5F5F-ABD6-54EB-92DE30FEC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7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5C8FF-13F3-A942-5F51-3A720D55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36508-1B31-43E4-F5BA-EE322ACB9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BEE6C-FB23-DB76-4B67-7F040ABD0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215A-072C-8713-E077-EF285A123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A7265-06F0-39E6-EDEE-FA6F2BA2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E02316-783D-2310-8163-F6E4ACA78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C67F2-F772-47C6-A9D1-DC91DDCA3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Conditional formatting: Classic Outlook </a:t>
            </a:r>
            <a:r>
              <a:rPr lang="en-US" dirty="0">
                <a:sym typeface="Wingdings" panose="05000000000000000000" pitchFamily="2" charset="2"/>
              </a:rPr>
              <a:t> View tab  Current view  View settings  Conditional Formatting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98C9-05F9-AEA4-502E-FC848280A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Archive policy moves emails to Archive mailbox. Does not delete</a:t>
            </a:r>
          </a:p>
          <a:p>
            <a:endParaRPr lang="en-US"/>
          </a:p>
          <a:p>
            <a:r>
              <a:rPr lang="en-US"/>
              <a:t>Retention policy decides how to long to retain the email and when to 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File  </a:t>
            </a:r>
            <a:r>
              <a:rPr lang="en-US">
                <a:sym typeface="Wingdings" panose="05000000000000000000" pitchFamily="2" charset="2"/>
              </a:rPr>
              <a:t> Tools  Mailbox cleanup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 b="1"/>
              <a:t>removes duplicate or alternate versions of items</a:t>
            </a:r>
            <a:r>
              <a:rPr lang="en-US"/>
              <a:t> (like emails, calendar entries, or tasks) that Outlook has kept due to synchronization conflicts</a:t>
            </a:r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When:</a:t>
            </a:r>
          </a:p>
          <a:p>
            <a:pPr>
              <a:buNone/>
            </a:pPr>
            <a:r>
              <a:rPr lang="en-US"/>
              <a:t>When you edit an item on one device while it's being edited or synced on another.</a:t>
            </a:r>
          </a:p>
          <a:p>
            <a:pPr>
              <a:buNone/>
            </a:pPr>
            <a:r>
              <a:rPr lang="en-US"/>
              <a:t>If Outlook has trouble syncing changes due to connectivity issues.</a:t>
            </a:r>
          </a:p>
          <a:p>
            <a:r>
              <a:rPr lang="en-US"/>
              <a:t>Outlook saves </a:t>
            </a:r>
            <a:r>
              <a:rPr lang="en-US" b="1"/>
              <a:t>conflicting versions</a:t>
            </a:r>
            <a:r>
              <a:rPr lang="en-US"/>
              <a:t> in a hidden "Conflicts" folder or attaches them to the item.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What:</a:t>
            </a:r>
          </a:p>
          <a:p>
            <a:pPr>
              <a:buNone/>
            </a:pPr>
            <a:r>
              <a:rPr lang="en-US"/>
              <a:t>Deletes </a:t>
            </a:r>
            <a:r>
              <a:rPr lang="en-US" b="1"/>
              <a:t>conflict versions</a:t>
            </a:r>
            <a:r>
              <a:rPr lang="en-US"/>
              <a:t> of emails, calendar events, contacts, etc.</a:t>
            </a:r>
          </a:p>
          <a:p>
            <a:pPr>
              <a:buNone/>
            </a:pPr>
            <a:r>
              <a:rPr lang="en-US" b="1"/>
              <a:t>Keeps the latest or primary version</a:t>
            </a:r>
            <a:r>
              <a:rPr lang="en-US"/>
              <a:t> of the item.</a:t>
            </a:r>
          </a:p>
          <a:p>
            <a:r>
              <a:rPr lang="en-US"/>
              <a:t>Helps </a:t>
            </a:r>
            <a:r>
              <a:rPr lang="en-US" b="1"/>
              <a:t>reduce mailbox size</a:t>
            </a:r>
            <a:r>
              <a:rPr lang="en-US"/>
              <a:t> and clean up clutter from sync issues.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1374" y="4700763"/>
            <a:ext cx="2133600" cy="273844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04185"/>
            <a:ext cx="2133600" cy="273844"/>
          </a:xfr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11D3F-0E4C-8296-3825-89174D27B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20363" b="-13801"/>
          <a:stretch/>
        </p:blipFill>
        <p:spPr>
          <a:xfrm>
            <a:off x="248736" y="4779248"/>
            <a:ext cx="1699128" cy="195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AE651-2CCA-9C04-08E8-A97B073F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939" t="-49740" b="1"/>
          <a:stretch/>
        </p:blipFill>
        <p:spPr>
          <a:xfrm>
            <a:off x="1947864" y="4688063"/>
            <a:ext cx="480529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viva.offic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68139"/>
            <a:ext cx="8229600" cy="174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b="1" dirty="0">
                <a:solidFill>
                  <a:schemeClr val="tx1"/>
                </a:solidFill>
              </a:rPr>
              <a:t>Mastering Microsoft 365: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Best Practices for Enhanced Efficiency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" y="1847122"/>
            <a:ext cx="8229600" cy="123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868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Presented by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Meera Nair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50DCD-F535-3E4B-4669-ED4582A5C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952565" y="2283926"/>
            <a:ext cx="2191435" cy="219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204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1C8D-F82F-3116-284B-20C9065B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Optimize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4411-822A-C247-55DD-62F2423E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277"/>
            <a:ext cx="8229600" cy="38160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Add Apps to existing Team channels like Planner, custom apps, OneNote etc.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Increase Meeting efficiency:</a:t>
            </a:r>
          </a:p>
          <a:p>
            <a:pPr lvl="1"/>
            <a:r>
              <a:rPr lang="en-US" sz="3400" dirty="0"/>
              <a:t>Enable Live Transcripts</a:t>
            </a:r>
          </a:p>
          <a:p>
            <a:pPr lvl="1"/>
            <a:r>
              <a:rPr lang="en-US" sz="3400" dirty="0"/>
              <a:t>Meeting recap with recordings and shared files</a:t>
            </a:r>
          </a:p>
          <a:p>
            <a:pPr lvl="1"/>
            <a:r>
              <a:rPr lang="en-US" sz="3400" dirty="0"/>
              <a:t>Enable Copilot (If licensed.)</a:t>
            </a:r>
          </a:p>
          <a:p>
            <a:pPr marL="457200" lvl="1" indent="0">
              <a:buNone/>
            </a:pPr>
            <a:endParaRPr lang="en-US" sz="34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3400" dirty="0"/>
              <a:t>Use Tags to @Group People</a:t>
            </a:r>
          </a:p>
          <a:p>
            <a:pPr marR="0" lvl="1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3400" dirty="0"/>
              <a:t>Create custom tags like @DesignTeam or @Leads</a:t>
            </a:r>
          </a:p>
          <a:p>
            <a:pPr marR="0" lvl="1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3400" dirty="0"/>
              <a:t>Message a group of people without creating a new channel or team</a:t>
            </a:r>
          </a:p>
          <a:p>
            <a:pPr marL="457200" marR="0" lvl="1" indent="0" fontAlgn="base">
              <a:spcAft>
                <a:spcPct val="0"/>
              </a:spcAft>
              <a:buClrTx/>
              <a:buSzTx/>
              <a:buNone/>
              <a:tabLst/>
            </a:pPr>
            <a:endParaRPr lang="en-US" altLang="en-US" sz="3400" dirty="0"/>
          </a:p>
          <a:p>
            <a:pPr marL="457200" marR="0" lvl="1" indent="0" fontAlgn="base">
              <a:spcAft>
                <a:spcPct val="0"/>
              </a:spcAft>
              <a:buClrTx/>
              <a:buSzTx/>
              <a:buNone/>
              <a:tabLst/>
            </a:pPr>
            <a:endParaRPr lang="en-US" sz="3400" dirty="0"/>
          </a:p>
          <a:p>
            <a:pPr marL="457200" marR="0" lvl="1" indent="0" fontAlgn="base">
              <a:spcAft>
                <a:spcPct val="0"/>
              </a:spcAft>
              <a:buClrTx/>
              <a:buSzTx/>
              <a:buNone/>
              <a:tabLst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8713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EDE0-D8DA-A823-CF2D-D9F8218C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Teams Premium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32B1-EE6A-751F-35D5-F266C0FB0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Paid Add-on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Intelligent Recap with AI-Powered Notes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Timeline markers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Suggested tasks from conversation context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Advanced Meeting Customization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 UConn logo and custom backgrounds to meetings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Branding appears in meeting lobby and interface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Watermark participant’s email on shared content to prevent data leaks</a:t>
            </a:r>
            <a:br>
              <a:rPr lang="en-US" dirty="0"/>
            </a:br>
            <a:r>
              <a:rPr lang="en-US" dirty="0"/>
              <a:t>Deep analytics for meetings</a:t>
            </a:r>
          </a:p>
        </p:txBody>
      </p:sp>
    </p:spTree>
    <p:extLst>
      <p:ext uri="{BB962C8B-B14F-4D97-AF65-F5344CB8AC3E}">
        <p14:creationId xmlns:p14="http://schemas.microsoft.com/office/powerpoint/2010/main" val="14640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415EA8-A1E4-E378-90B5-8463E462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78" y="-82002"/>
            <a:ext cx="9280478" cy="5230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16DA1-82A4-1098-B05E-4799631119E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63BD39-D28F-8179-9450-5EFE8721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Automate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64608-FEA8-79DD-9DC9-A083A7D4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19"/>
            <a:ext cx="8229600" cy="33940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Automate repetitive tasks and workflows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Trigger actions from Outlook or Teams or </a:t>
            </a:r>
            <a:r>
              <a:rPr lang="en-US" sz="2800"/>
              <a:t>Sharepoint</a:t>
            </a:r>
            <a:r>
              <a:rPr lang="en-US" sz="2800" dirty="0"/>
              <a:t>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Easy to navigate using pre-existing templates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Or create your own custom workflows</a:t>
            </a:r>
          </a:p>
        </p:txBody>
      </p:sp>
    </p:spTree>
    <p:extLst>
      <p:ext uri="{BB962C8B-B14F-4D97-AF65-F5344CB8AC3E}">
        <p14:creationId xmlns:p14="http://schemas.microsoft.com/office/powerpoint/2010/main" val="128189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6C2B-7E19-545C-A9B8-53376D2F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Online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0CC8-F319-C3D8-371A-F2826887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Difference between </a:t>
            </a:r>
            <a:r>
              <a:rPr lang="en-US"/>
              <a:t>Sharepoint</a:t>
            </a:r>
            <a:r>
              <a:rPr lang="en-US" dirty="0"/>
              <a:t> Online and OneDrive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custom views for Easier Navigation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Group by Files Modified this month or Pending Approvals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Set expiration dates on external shared links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Manage access to adjust or revoke permissions quarterly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Enable “request Access” for better control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🛠 Pro Tip: Avoid using “Anyone with the link” unless necessary</a:t>
            </a:r>
          </a:p>
        </p:txBody>
      </p:sp>
    </p:spTree>
    <p:extLst>
      <p:ext uri="{BB962C8B-B14F-4D97-AF65-F5344CB8AC3E}">
        <p14:creationId xmlns:p14="http://schemas.microsoft.com/office/powerpoint/2010/main" val="177361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9DAF-55CA-2234-0C57-1829D587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Online	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BBF5-E293-9E3C-AD4D-A398E985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Replace deeply nested folders with Metadata columns:</a:t>
            </a:r>
          </a:p>
          <a:p>
            <a:pPr lvl="1"/>
            <a:r>
              <a:rPr lang="en-US" sz="1600" dirty="0"/>
              <a:t>Add metadata like Project Name, Department, Document type, Status etc.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This helps to filter and sort easily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Better visibility of files over folders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Metadata can reveal pattern</a:t>
            </a:r>
          </a:p>
          <a:p>
            <a:pPr lvl="2"/>
            <a:r>
              <a:rPr lang="en-US" sz="1600" dirty="0"/>
              <a:t>Single line of text – Simple tags</a:t>
            </a:r>
          </a:p>
          <a:p>
            <a:pPr lvl="2"/>
            <a:r>
              <a:rPr lang="en-US" sz="1600" dirty="0"/>
              <a:t>Choice – Dropdown options (e.g., Status: Draft, Final)</a:t>
            </a:r>
          </a:p>
          <a:p>
            <a:pPr lvl="2"/>
            <a:r>
              <a:rPr lang="en-US" sz="1600" dirty="0"/>
              <a:t>Date and time – For due dates..</a:t>
            </a:r>
          </a:p>
          <a:p>
            <a:pPr lvl="2"/>
            <a:r>
              <a:rPr lang="en-US" sz="1600" dirty="0"/>
              <a:t>Person – To assign tasks</a:t>
            </a:r>
          </a:p>
          <a:p>
            <a:pPr lvl="2"/>
            <a:r>
              <a:rPr lang="en-US" sz="1600" dirty="0"/>
              <a:t>Managed metadata – Connect to term store (enterprise tags)</a:t>
            </a:r>
          </a:p>
        </p:txBody>
      </p:sp>
    </p:spTree>
    <p:extLst>
      <p:ext uri="{BB962C8B-B14F-4D97-AF65-F5344CB8AC3E}">
        <p14:creationId xmlns:p14="http://schemas.microsoft.com/office/powerpoint/2010/main" val="278999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BD26-8AAB-C72D-3289-35F7250D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Viva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FC29-46F3-5077-9D45-85BDB3FB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Access:</a:t>
            </a:r>
          </a:p>
          <a:p>
            <a:pPr lvl="1"/>
            <a:r>
              <a:rPr lang="en-US" dirty="0">
                <a:hlinkClick r:id="rId3"/>
              </a:rPr>
              <a:t>https://insights.viva.office.com</a:t>
            </a:r>
            <a:endParaRPr lang="en-US" dirty="0"/>
          </a:p>
          <a:p>
            <a:pPr lvl="1"/>
            <a:r>
              <a:rPr lang="en-US" dirty="0"/>
              <a:t>Open the </a:t>
            </a:r>
            <a:r>
              <a:rPr lang="en-US" b="1" dirty="0"/>
              <a:t>Viva Insights</a:t>
            </a:r>
            <a:r>
              <a:rPr lang="en-US" dirty="0"/>
              <a:t> app in Teams or Outlook</a:t>
            </a:r>
          </a:p>
          <a:p>
            <a:pPr lvl="1"/>
            <a:r>
              <a:rPr lang="en-US" dirty="0"/>
              <a:t>Under apps from the web</a:t>
            </a:r>
          </a:p>
          <a:p>
            <a:r>
              <a:rPr lang="en-US" dirty="0"/>
              <a:t>Integrates seamlessly with </a:t>
            </a:r>
            <a:r>
              <a:rPr lang="en-US"/>
              <a:t>Teams</a:t>
            </a:r>
            <a:r>
              <a:rPr lang="en-US" dirty="0"/>
              <a:t> and other 365 services</a:t>
            </a:r>
          </a:p>
          <a:p>
            <a:r>
              <a:rPr lang="en-US" dirty="0"/>
              <a:t>Personal Insights</a:t>
            </a:r>
          </a:p>
          <a:p>
            <a:pPr lvl="1"/>
            <a:r>
              <a:rPr lang="en-US" dirty="0"/>
              <a:t>Focus Time to Blocked calendar</a:t>
            </a:r>
          </a:p>
          <a:p>
            <a:pPr lvl="1"/>
            <a:r>
              <a:rPr lang="en-US" dirty="0"/>
              <a:t>Wellbeing reminders</a:t>
            </a:r>
          </a:p>
          <a:p>
            <a:pPr lvl="1"/>
            <a:r>
              <a:rPr lang="en-US" dirty="0"/>
              <a:t>Productivity recommendations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E691-95B5-A696-2C8A-2E3B7B64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6167-3537-99B9-4607-CA611B56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Time !!</a:t>
            </a:r>
          </a:p>
        </p:txBody>
      </p:sp>
    </p:spTree>
    <p:extLst>
      <p:ext uri="{BB962C8B-B14F-4D97-AF65-F5344CB8AC3E}">
        <p14:creationId xmlns:p14="http://schemas.microsoft.com/office/powerpoint/2010/main" val="4071325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A12BF-F499-04D1-8558-FC62E272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DA2-4A87-F5B3-1C69-1158DC08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Questions….</a:t>
            </a:r>
          </a:p>
        </p:txBody>
      </p:sp>
    </p:spTree>
    <p:extLst>
      <p:ext uri="{BB962C8B-B14F-4D97-AF65-F5344CB8AC3E}">
        <p14:creationId xmlns:p14="http://schemas.microsoft.com/office/powerpoint/2010/main" val="168529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BF8D-663F-E355-8F1B-3315BEA4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M365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158A-1393-DEC3-E5E0-6F3C81A7D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47300"/>
            <a:ext cx="4038600" cy="119748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services are you most interested in exploring further?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570EB-F374-1C25-F69E-1FD7A14A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094605" y="1244277"/>
            <a:ext cx="3851275" cy="385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B29EB94-694C-99DA-E100-FD51795F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services are you most interested in exploring further today?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5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Outlook – Manage email smarter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339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Sweep messages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Conditional formatting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Clean Up Your Mailbox Efficiently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Flag email </a:t>
            </a:r>
            <a:r>
              <a:rPr lang="en-US">
                <a:latin typeface="Arial"/>
                <a:cs typeface="Arial"/>
                <a:sym typeface="Wingdings" panose="05000000000000000000" pitchFamily="2" charset="2"/>
              </a:rPr>
              <a:t> Microsoft To Do</a:t>
            </a:r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6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CCB7C3-5A96-ECC3-9DD4-109F3AEC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Sweep messages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A9FF73-2741-7688-A01C-5348A0699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84463" y="1543050"/>
            <a:ext cx="4038600" cy="33940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Delete all messages from a sender</a:t>
            </a:r>
          </a:p>
          <a:p>
            <a:pPr marL="457200" lvl="1" indent="0">
              <a:buNone/>
            </a:pPr>
            <a:endParaRPr lang="en-US" sz="180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Keep only the recent one and delete the rest</a:t>
            </a:r>
          </a:p>
          <a:p>
            <a:pPr marL="457200" lvl="1" indent="0">
              <a:buNone/>
            </a:pPr>
            <a:endParaRPr lang="en-US" sz="180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Always keep the recent one and delete older than 10 days</a:t>
            </a:r>
          </a:p>
          <a:p>
            <a:pPr marL="457200" lvl="1" indent="0">
              <a:buNone/>
            </a:pPr>
            <a:endParaRPr lang="en-US" sz="180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For quick cleanup of recurring emails (like newsletters or reports)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/>
          </a:p>
          <a:p>
            <a:endParaRPr lang="en-US"/>
          </a:p>
        </p:txBody>
      </p:sp>
      <p:pic>
        <p:nvPicPr>
          <p:cNvPr id="7" name="Picture 6" descr="Screenshot of the dialog box that appears for when you use the sweep messages feature in Outlook. ">
            <a:extLst>
              <a:ext uri="{FF2B5EF4-FFF2-40B4-BE49-F238E27FC236}">
                <a16:creationId xmlns:a16="http://schemas.microsoft.com/office/drawing/2014/main" id="{C86E6D2D-475B-C884-E7DF-891DF6B96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45" y="2096638"/>
            <a:ext cx="4675909" cy="2705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87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EBCF-90CE-040B-F6FA-243691D2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0577-34BA-5EC9-0FC4-AC9CD769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Conditional formatting (Classic Outlook)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C95FA-42F8-FF94-D2EE-67B57F2D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486"/>
            <a:ext cx="8229600" cy="3394075"/>
          </a:xfrm>
        </p:spPr>
        <p:txBody>
          <a:bodyPr/>
          <a:lstStyle/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</a:rPr>
              <a:t>Apply conditional formatting on emails from high profile users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latin typeface="Arial" panose="020B0604020202020204" pitchFamily="34" charset="0"/>
              </a:rPr>
              <a:t>Create custom rules to highlight based on:</a:t>
            </a:r>
          </a:p>
          <a:p>
            <a:pPr marL="685800" lvl="1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Sender</a:t>
            </a:r>
          </a:p>
          <a:p>
            <a:pPr marL="685800" lvl="1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Subject keywords</a:t>
            </a:r>
          </a:p>
          <a:p>
            <a:pPr marL="685800" lvl="1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level</a:t>
            </a:r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6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5288-9537-70A8-2D8B-02F02397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Retention Policies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05AA-4638-CB42-CB20-A53F58E0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Default Policy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Move emails older than 2 years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into the same folder in Archive Mailbox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 the email / folder to modify from default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"Assign Policy"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the appropriate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retention label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</a:rPr>
              <a:t>Example: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"Keep for 5 years", "Delete after 1 year").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55276C-6A94-8415-B2F6-7503449F5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753" y="0"/>
            <a:ext cx="2855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327A1-22FD-4715-1FDE-43C843AF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 up Mailbox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66330-14EF-A052-2350-6609CEBB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277"/>
            <a:ext cx="8229600" cy="36928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Sweep feature in the web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Retention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Search and bulk delete from the web: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err="1">
                <a:highlight>
                  <a:srgbClr val="C0C0C0"/>
                </a:highlight>
              </a:rPr>
              <a:t>hasattachments:yes</a:t>
            </a:r>
            <a:endParaRPr lang="en-US" i="1">
              <a:highlight>
                <a:srgbClr val="C0C0C0"/>
              </a:highligh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>
                <a:highlight>
                  <a:srgbClr val="C0C0C0"/>
                </a:highlight>
              </a:rPr>
              <a:t>larger:10MB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err="1">
                <a:highlight>
                  <a:srgbClr val="C0C0C0"/>
                </a:highlight>
              </a:rPr>
              <a:t>from:YourAnnoyingColleague@uconn.edu</a:t>
            </a:r>
            <a:r>
              <a:rPr lang="en-US" i="1">
                <a:highlight>
                  <a:srgbClr val="C0C0C0"/>
                </a:highlight>
              </a:rPr>
              <a:t> 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Use </a:t>
            </a:r>
            <a:r>
              <a:rPr lang="en-US" b="1"/>
              <a:t>“Clean Up Folder”</a:t>
            </a:r>
            <a:r>
              <a:rPr lang="en-US"/>
              <a:t> in Classic Outlook to</a:t>
            </a:r>
          </a:p>
          <a:p>
            <a:pPr marL="0" indent="0">
              <a:buNone/>
            </a:pPr>
            <a:r>
              <a:rPr lang="en-US"/>
              <a:t>	 remove redundant emails in long threads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Use </a:t>
            </a:r>
            <a:r>
              <a:rPr lang="en-US" b="1"/>
              <a:t>“Mailbox Cleanup” </a:t>
            </a:r>
            <a:r>
              <a:rPr lang="en-US"/>
              <a:t>in Classic Outlook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Find large messages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View mailbox size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Auto-archive old items</a:t>
            </a:r>
          </a:p>
          <a:p>
            <a:pPr marL="457200" lvl="1" indent="0">
              <a:buNone/>
            </a:pPr>
            <a:endParaRPr lang="en-US" i="1"/>
          </a:p>
          <a:p>
            <a:endParaRPr lang="en-US"/>
          </a:p>
        </p:txBody>
      </p:sp>
      <p:pic>
        <p:nvPicPr>
          <p:cNvPr id="3" name="Picture 2" descr="Screenshot of the mailbox cleanup window">
            <a:extLst>
              <a:ext uri="{FF2B5EF4-FFF2-40B4-BE49-F238E27FC236}">
                <a16:creationId xmlns:a16="http://schemas.microsoft.com/office/drawing/2014/main" id="{31B3826D-192C-71E6-0B7D-2CF0667C2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3" y="1662546"/>
            <a:ext cx="3544887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24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CB39-754E-DBD8-83C8-B651C29E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Quick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3C2D-0BA4-F6D8-5D86-18E3F7F9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6277"/>
            <a:ext cx="8229600" cy="3394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Automate repetitive tasks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OWA &amp; Classic Outlook</a:t>
            </a:r>
          </a:p>
          <a:p>
            <a:pPr marL="0" indent="0">
              <a:buNone/>
            </a:pPr>
            <a:br>
              <a:rPr lang="en-US"/>
            </a:br>
            <a:endParaRPr lang="en-US"/>
          </a:p>
        </p:txBody>
      </p:sp>
      <p:pic>
        <p:nvPicPr>
          <p:cNvPr id="9" name="Picture 8" descr="The quick steps window in Microsoft Outlook.">
            <a:extLst>
              <a:ext uri="{FF2B5EF4-FFF2-40B4-BE49-F238E27FC236}">
                <a16:creationId xmlns:a16="http://schemas.microsoft.com/office/drawing/2014/main" id="{BA9985E7-928F-14C9-5EA9-5372F795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37" y="1386846"/>
            <a:ext cx="5569527" cy="370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32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7ED2BF-7CA4-30D9-984B-E15B3195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To Do – Stay Organized and Focused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8F4AE-6A92-6BB8-AFE4-1B0CF20F4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3174"/>
            <a:ext cx="8229600" cy="3394075"/>
          </a:xfrm>
        </p:spPr>
        <p:txBody>
          <a:bodyPr/>
          <a:lstStyle/>
          <a:p>
            <a:r>
              <a:rPr lang="en-US" sz="2800"/>
              <a:t>Prioritize daily work</a:t>
            </a:r>
          </a:p>
          <a:p>
            <a:r>
              <a:rPr lang="en-US" sz="2800"/>
              <a:t>Track progress</a:t>
            </a:r>
          </a:p>
          <a:p>
            <a:r>
              <a:rPr lang="en-US" sz="2800"/>
              <a:t>Task List for pending list</a:t>
            </a:r>
          </a:p>
          <a:p>
            <a:r>
              <a:rPr lang="en-US" sz="2800"/>
              <a:t>Subtasks and Notes to add more detail to your task</a:t>
            </a:r>
          </a:p>
          <a:p>
            <a:r>
              <a:rPr lang="en-US" sz="2800"/>
              <a:t>Syncs with Outlook tasks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13927dd6-b976-4ab0-a628-1674e250ee54"/>
  <p:tag name="SLIDO_EVENT_SECTION_UUID" val="d982ae9a-7547-4f19-91ec-26cf59304dc2"/>
</p:tagLst>
</file>

<file path=ppt/theme/theme1.xml><?xml version="1.0" encoding="utf-8"?>
<a:theme xmlns:a="http://schemas.openxmlformats.org/drawingml/2006/main" name="white-bluebar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white-bluebar-template.potx</Template>
  <TotalTime>9</TotalTime>
  <Words>980</Words>
  <Application>Microsoft Office PowerPoint</Application>
  <PresentationFormat>On-screen Show (16:9)</PresentationFormat>
  <Paragraphs>192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white-bluebar-template</vt:lpstr>
      <vt:lpstr>1_Custom Design</vt:lpstr>
      <vt:lpstr>Custom Design</vt:lpstr>
      <vt:lpstr>PowerPoint Presentation</vt:lpstr>
      <vt:lpstr>M365 services</vt:lpstr>
      <vt:lpstr>Outlook – Manage email smarter</vt:lpstr>
      <vt:lpstr>Sweep messages</vt:lpstr>
      <vt:lpstr>Conditional formatting (Classic Outlook)</vt:lpstr>
      <vt:lpstr>Retention Policies </vt:lpstr>
      <vt:lpstr>Clean up Mailbox</vt:lpstr>
      <vt:lpstr>Quick Steps</vt:lpstr>
      <vt:lpstr>To Do – Stay Organized and Focused</vt:lpstr>
      <vt:lpstr>Optimize Teams</vt:lpstr>
      <vt:lpstr>Teams Premium Features</vt:lpstr>
      <vt:lpstr>PowerPoint Presentation</vt:lpstr>
      <vt:lpstr>Power Automate</vt:lpstr>
      <vt:lpstr>Sharepoint Online </vt:lpstr>
      <vt:lpstr>Sharepoint Online Contd.</vt:lpstr>
      <vt:lpstr>Viva Insights</vt:lpstr>
      <vt:lpstr>Demo Time !!</vt:lpstr>
      <vt:lpstr>Questions….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Mattingly, Ashley</cp:lastModifiedBy>
  <cp:revision>1</cp:revision>
  <dcterms:created xsi:type="dcterms:W3CDTF">2010-04-12T23:12:02Z</dcterms:created>
  <dcterms:modified xsi:type="dcterms:W3CDTF">2025-06-16T16:53:44Z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SlidoAppVersion">
    <vt:lpwstr>1.5.3.3511</vt:lpwstr>
  </property>
</Properties>
</file>