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79" r:id="rId5"/>
    <p:sldMasterId id="2147493467" r:id="rId6"/>
  </p:sldMasterIdLst>
  <p:notesMasterIdLst>
    <p:notesMasterId r:id="rId17"/>
  </p:notesMasterIdLst>
  <p:handoutMasterIdLst>
    <p:handoutMasterId r:id="rId18"/>
  </p:handoutMasterIdLst>
  <p:sldIdLst>
    <p:sldId id="259" r:id="rId7"/>
    <p:sldId id="264" r:id="rId8"/>
    <p:sldId id="266" r:id="rId9"/>
    <p:sldId id="262" r:id="rId10"/>
    <p:sldId id="270" r:id="rId11"/>
    <p:sldId id="265" r:id="rId12"/>
    <p:sldId id="275" r:id="rId13"/>
    <p:sldId id="274" r:id="rId14"/>
    <p:sldId id="276" r:id="rId15"/>
    <p:sldId id="271" r:id="rId16"/>
  </p:sldIdLst>
  <p:sldSz cx="9144000" cy="5143500" type="screen16x9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938"/>
    <a:srgbClr val="002868"/>
    <a:srgbClr val="100E42"/>
    <a:srgbClr val="10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345" autoAdjust="0"/>
  </p:normalViewPr>
  <p:slideViewPr>
    <p:cSldViewPr snapToGrid="0">
      <p:cViewPr varScale="1">
        <p:scale>
          <a:sx n="92" d="100"/>
          <a:sy n="92" d="100"/>
        </p:scale>
        <p:origin x="1344" y="7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ingly, Ashley" userId="8992f801-1fd6-4f29-8927-4d0f26f209d3" providerId="ADAL" clId="{DA11716B-16BA-4C54-A2BC-65F38FE4D224}"/>
    <pc:docChg chg="modSld">
      <pc:chgData name="Mattingly, Ashley" userId="8992f801-1fd6-4f29-8927-4d0f26f209d3" providerId="ADAL" clId="{DA11716B-16BA-4C54-A2BC-65F38FE4D224}" dt="2025-06-16T16:24:31.163" v="5" actId="962"/>
      <pc:docMkLst>
        <pc:docMk/>
      </pc:docMkLst>
      <pc:sldChg chg="modSp mod">
        <pc:chgData name="Mattingly, Ashley" userId="8992f801-1fd6-4f29-8927-4d0f26f209d3" providerId="ADAL" clId="{DA11716B-16BA-4C54-A2BC-65F38FE4D224}" dt="2025-06-16T16:24:31.163" v="5" actId="962"/>
        <pc:sldMkLst>
          <pc:docMk/>
          <pc:sldMk cId="3780574472" sldId="271"/>
        </pc:sldMkLst>
        <pc:spChg chg="mod">
          <ac:chgData name="Mattingly, Ashley" userId="8992f801-1fd6-4f29-8927-4d0f26f209d3" providerId="ADAL" clId="{DA11716B-16BA-4C54-A2BC-65F38FE4D224}" dt="2025-06-16T15:07:43.791" v="1" actId="962"/>
          <ac:spMkLst>
            <pc:docMk/>
            <pc:sldMk cId="3780574472" sldId="271"/>
            <ac:spMk id="4" creationId="{2274E51B-38B4-A4CE-6AE4-FE543D5C4BAD}"/>
          </ac:spMkLst>
        </pc:spChg>
        <pc:picChg chg="mod">
          <ac:chgData name="Mattingly, Ashley" userId="8992f801-1fd6-4f29-8927-4d0f26f209d3" providerId="ADAL" clId="{DA11716B-16BA-4C54-A2BC-65F38FE4D224}" dt="2025-06-16T16:24:31.163" v="5" actId="962"/>
          <ac:picMkLst>
            <pc:docMk/>
            <pc:sldMk cId="3780574472" sldId="271"/>
            <ac:picMk id="6" creationId="{9E8A8493-ACB2-3642-1364-B8B8ACFABE43}"/>
          </ac:picMkLst>
        </pc:picChg>
      </pc:sldChg>
      <pc:sldChg chg="modSp mod">
        <pc:chgData name="Mattingly, Ashley" userId="8992f801-1fd6-4f29-8927-4d0f26f209d3" providerId="ADAL" clId="{DA11716B-16BA-4C54-A2BC-65F38FE4D224}" dt="2025-06-16T15:09:17.830" v="3" actId="962"/>
        <pc:sldMkLst>
          <pc:docMk/>
          <pc:sldMk cId="3018992398" sldId="275"/>
        </pc:sldMkLst>
        <pc:spChg chg="mod">
          <ac:chgData name="Mattingly, Ashley" userId="8992f801-1fd6-4f29-8927-4d0f26f209d3" providerId="ADAL" clId="{DA11716B-16BA-4C54-A2BC-65F38FE4D224}" dt="2025-06-16T15:07:43.784" v="0" actId="962"/>
          <ac:spMkLst>
            <pc:docMk/>
            <pc:sldMk cId="3018992398" sldId="275"/>
            <ac:spMk id="10" creationId="{18DB0FE8-50FB-C50D-F456-36F58EF4A0D7}"/>
          </ac:spMkLst>
        </pc:spChg>
        <pc:picChg chg="mod">
          <ac:chgData name="Mattingly, Ashley" userId="8992f801-1fd6-4f29-8927-4d0f26f209d3" providerId="ADAL" clId="{DA11716B-16BA-4C54-A2BC-65F38FE4D224}" dt="2025-06-16T15:09:17.830" v="3" actId="962"/>
          <ac:picMkLst>
            <pc:docMk/>
            <pc:sldMk cId="3018992398" sldId="275"/>
            <ac:picMk id="8" creationId="{1703EC06-E522-0EB4-1CF5-B2EDD65A467C}"/>
          </ac:picMkLst>
        </pc:picChg>
      </pc:sldChg>
    </pc:docChg>
  </pc:docChgLst>
  <pc:docChgLst>
    <pc:chgData name="Jones, Joshua Z" userId="fe44a805-fb10-4015-a7bb-72a7208c632a" providerId="ADAL" clId="{A9BA2543-8ABA-4C86-B1EF-B9939435388B}"/>
    <pc:docChg chg="undo redo custSel addSld delSld modSld">
      <pc:chgData name="Jones, Joshua Z" userId="fe44a805-fb10-4015-a7bb-72a7208c632a" providerId="ADAL" clId="{A9BA2543-8ABA-4C86-B1EF-B9939435388B}" dt="2025-06-03T18:05:07.082" v="9838" actId="20577"/>
      <pc:docMkLst>
        <pc:docMk/>
      </pc:docMkLst>
      <pc:sldChg chg="modSp mod modNotesTx">
        <pc:chgData name="Jones, Joshua Z" userId="fe44a805-fb10-4015-a7bb-72a7208c632a" providerId="ADAL" clId="{A9BA2543-8ABA-4C86-B1EF-B9939435388B}" dt="2025-06-03T18:04:49.708" v="9830" actId="20577"/>
        <pc:sldMkLst>
          <pc:docMk/>
          <pc:sldMk cId="440678386" sldId="259"/>
        </pc:sldMkLst>
        <pc:spChg chg="mod">
          <ac:chgData name="Jones, Joshua Z" userId="fe44a805-fb10-4015-a7bb-72a7208c632a" providerId="ADAL" clId="{A9BA2543-8ABA-4C86-B1EF-B9939435388B}" dt="2025-05-22T15:02:51.322" v="6635" actId="20577"/>
          <ac:spMkLst>
            <pc:docMk/>
            <pc:sldMk cId="440678386" sldId="259"/>
            <ac:spMk id="4" creationId="{00000000-0000-0000-0000-000000000000}"/>
          </ac:spMkLst>
        </pc:spChg>
      </pc:sldChg>
      <pc:sldChg chg="modSp mod modNotesTx">
        <pc:chgData name="Jones, Joshua Z" userId="fe44a805-fb10-4015-a7bb-72a7208c632a" providerId="ADAL" clId="{A9BA2543-8ABA-4C86-B1EF-B9939435388B}" dt="2025-06-03T18:04:55.490" v="9833" actId="20577"/>
        <pc:sldMkLst>
          <pc:docMk/>
          <pc:sldMk cId="3668023258" sldId="262"/>
        </pc:sldMkLst>
        <pc:picChg chg="mod">
          <ac:chgData name="Jones, Joshua Z" userId="fe44a805-fb10-4015-a7bb-72a7208c632a" providerId="ADAL" clId="{A9BA2543-8ABA-4C86-B1EF-B9939435388B}" dt="2025-05-21T18:48:20.541" v="1665" actId="962"/>
          <ac:picMkLst>
            <pc:docMk/>
            <pc:sldMk cId="3668023258" sldId="262"/>
            <ac:picMk id="4" creationId="{364843E8-89C6-B7BD-D9CA-738166E6261D}"/>
          </ac:picMkLst>
        </pc:picChg>
      </pc:sldChg>
      <pc:sldChg chg="modSp modNotesTx">
        <pc:chgData name="Jones, Joshua Z" userId="fe44a805-fb10-4015-a7bb-72a7208c632a" providerId="ADAL" clId="{A9BA2543-8ABA-4C86-B1EF-B9939435388B}" dt="2025-06-03T18:04:51.762" v="9831" actId="20577"/>
        <pc:sldMkLst>
          <pc:docMk/>
          <pc:sldMk cId="3703860468" sldId="264"/>
        </pc:sldMkLst>
        <pc:picChg chg="mod">
          <ac:chgData name="Jones, Joshua Z" userId="fe44a805-fb10-4015-a7bb-72a7208c632a" providerId="ADAL" clId="{A9BA2543-8ABA-4C86-B1EF-B9939435388B}" dt="2025-05-21T18:47:28.452" v="1233" actId="962"/>
          <ac:picMkLst>
            <pc:docMk/>
            <pc:sldMk cId="3703860468" sldId="264"/>
            <ac:picMk id="1026" creationId="{78FF64A7-4B74-56D2-7B61-B15E25EB0593}"/>
          </ac:picMkLst>
        </pc:picChg>
      </pc:sldChg>
      <pc:sldChg chg="modSp mod modNotesTx">
        <pc:chgData name="Jones, Joshua Z" userId="fe44a805-fb10-4015-a7bb-72a7208c632a" providerId="ADAL" clId="{A9BA2543-8ABA-4C86-B1EF-B9939435388B}" dt="2025-06-03T18:04:59.469" v="9835" actId="20577"/>
        <pc:sldMkLst>
          <pc:docMk/>
          <pc:sldMk cId="2805865110" sldId="265"/>
        </pc:sldMkLst>
        <pc:spChg chg="mod">
          <ac:chgData name="Jones, Joshua Z" userId="fe44a805-fb10-4015-a7bb-72a7208c632a" providerId="ADAL" clId="{A9BA2543-8ABA-4C86-B1EF-B9939435388B}" dt="2025-05-21T19:10:25.759" v="4100" actId="20577"/>
          <ac:spMkLst>
            <pc:docMk/>
            <pc:sldMk cId="2805865110" sldId="265"/>
            <ac:spMk id="2" creationId="{C9DDF661-41BA-C328-5A2E-1A7C64C2E62B}"/>
          </ac:spMkLst>
        </pc:spChg>
        <pc:spChg chg="mod">
          <ac:chgData name="Jones, Joshua Z" userId="fe44a805-fb10-4015-a7bb-72a7208c632a" providerId="ADAL" clId="{A9BA2543-8ABA-4C86-B1EF-B9939435388B}" dt="2025-05-22T14:51:52.483" v="6626" actId="20577"/>
          <ac:spMkLst>
            <pc:docMk/>
            <pc:sldMk cId="2805865110" sldId="265"/>
            <ac:spMk id="4" creationId="{33800E4D-2761-9EF3-14E4-8FD5F0F06EA3}"/>
          </ac:spMkLst>
        </pc:spChg>
      </pc:sldChg>
      <pc:sldChg chg="modSp mod modNotesTx">
        <pc:chgData name="Jones, Joshua Z" userId="fe44a805-fb10-4015-a7bb-72a7208c632a" providerId="ADAL" clId="{A9BA2543-8ABA-4C86-B1EF-B9939435388B}" dt="2025-06-03T18:04:53.265" v="9832" actId="20577"/>
        <pc:sldMkLst>
          <pc:docMk/>
          <pc:sldMk cId="2466563943" sldId="266"/>
        </pc:sldMkLst>
        <pc:spChg chg="mod">
          <ac:chgData name="Jones, Joshua Z" userId="fe44a805-fb10-4015-a7bb-72a7208c632a" providerId="ADAL" clId="{A9BA2543-8ABA-4C86-B1EF-B9939435388B}" dt="2025-05-21T18:44:41.901" v="6" actId="2711"/>
          <ac:spMkLst>
            <pc:docMk/>
            <pc:sldMk cId="2466563943" sldId="266"/>
            <ac:spMk id="20" creationId="{0F6982F9-4A8F-E33D-05CC-81B630C52279}"/>
          </ac:spMkLst>
        </pc:spChg>
        <pc:spChg chg="mod">
          <ac:chgData name="Jones, Joshua Z" userId="fe44a805-fb10-4015-a7bb-72a7208c632a" providerId="ADAL" clId="{A9BA2543-8ABA-4C86-B1EF-B9939435388B}" dt="2025-05-21T18:44:46.886" v="7" actId="2711"/>
          <ac:spMkLst>
            <pc:docMk/>
            <pc:sldMk cId="2466563943" sldId="266"/>
            <ac:spMk id="21" creationId="{8E0EC53F-2FA8-24A3-F0D2-2E78A76ED007}"/>
          </ac:spMkLst>
        </pc:spChg>
        <pc:picChg chg="mod">
          <ac:chgData name="Jones, Joshua Z" userId="fe44a805-fb10-4015-a7bb-72a7208c632a" providerId="ADAL" clId="{A9BA2543-8ABA-4C86-B1EF-B9939435388B}" dt="2025-05-21T18:46:26.788" v="639" actId="962"/>
          <ac:picMkLst>
            <pc:docMk/>
            <pc:sldMk cId="2466563943" sldId="266"/>
            <ac:picMk id="17" creationId="{ACD7A698-394D-1362-2D45-8E5EE1AF6862}"/>
          </ac:picMkLst>
        </pc:picChg>
        <pc:picChg chg="mod">
          <ac:chgData name="Jones, Joshua Z" userId="fe44a805-fb10-4015-a7bb-72a7208c632a" providerId="ADAL" clId="{A9BA2543-8ABA-4C86-B1EF-B9939435388B}" dt="2025-05-21T18:45:53.780" v="399" actId="962"/>
          <ac:picMkLst>
            <pc:docMk/>
            <pc:sldMk cId="2466563943" sldId="266"/>
            <ac:picMk id="19" creationId="{FA620871-A478-372B-37F5-234CE9C4C58E}"/>
          </ac:picMkLst>
        </pc:picChg>
      </pc:sldChg>
      <pc:sldChg chg="del">
        <pc:chgData name="Jones, Joshua Z" userId="fe44a805-fb10-4015-a7bb-72a7208c632a" providerId="ADAL" clId="{A9BA2543-8ABA-4C86-B1EF-B9939435388B}" dt="2025-05-21T19:59:53.382" v="6315" actId="2696"/>
        <pc:sldMkLst>
          <pc:docMk/>
          <pc:sldMk cId="458983682" sldId="267"/>
        </pc:sldMkLst>
      </pc:sldChg>
      <pc:sldChg chg="del">
        <pc:chgData name="Jones, Joshua Z" userId="fe44a805-fb10-4015-a7bb-72a7208c632a" providerId="ADAL" clId="{A9BA2543-8ABA-4C86-B1EF-B9939435388B}" dt="2025-05-21T19:23:03.858" v="5843" actId="2696"/>
        <pc:sldMkLst>
          <pc:docMk/>
          <pc:sldMk cId="4169528890" sldId="268"/>
        </pc:sldMkLst>
      </pc:sldChg>
      <pc:sldChg chg="del">
        <pc:chgData name="Jones, Joshua Z" userId="fe44a805-fb10-4015-a7bb-72a7208c632a" providerId="ADAL" clId="{A9BA2543-8ABA-4C86-B1EF-B9939435388B}" dt="2025-05-21T19:59:24.554" v="6314" actId="2696"/>
        <pc:sldMkLst>
          <pc:docMk/>
          <pc:sldMk cId="3487114741" sldId="269"/>
        </pc:sldMkLst>
      </pc:sldChg>
      <pc:sldChg chg="addSp delSp modSp mod modClrScheme chgLayout modNotesTx">
        <pc:chgData name="Jones, Joshua Z" userId="fe44a805-fb10-4015-a7bb-72a7208c632a" providerId="ADAL" clId="{A9BA2543-8ABA-4C86-B1EF-B9939435388B}" dt="2025-06-03T18:04:57.170" v="9834" actId="20577"/>
        <pc:sldMkLst>
          <pc:docMk/>
          <pc:sldMk cId="3517803854" sldId="270"/>
        </pc:sldMkLst>
        <pc:spChg chg="mod">
          <ac:chgData name="Jones, Joshua Z" userId="fe44a805-fb10-4015-a7bb-72a7208c632a" providerId="ADAL" clId="{A9BA2543-8ABA-4C86-B1EF-B9939435388B}" dt="2025-05-21T18:54:32.225" v="2685" actId="26606"/>
          <ac:spMkLst>
            <pc:docMk/>
            <pc:sldMk cId="3517803854" sldId="270"/>
            <ac:spMk id="2" creationId="{E1846146-28B4-224D-113E-A40F4CFEAED7}"/>
          </ac:spMkLst>
        </pc:spChg>
        <pc:spChg chg="add mod">
          <ac:chgData name="Jones, Joshua Z" userId="fe44a805-fb10-4015-a7bb-72a7208c632a" providerId="ADAL" clId="{A9BA2543-8ABA-4C86-B1EF-B9939435388B}" dt="2025-05-30T15:54:50.003" v="6691" actId="20577"/>
          <ac:spMkLst>
            <pc:docMk/>
            <pc:sldMk cId="3517803854" sldId="270"/>
            <ac:spMk id="2055" creationId="{E20A43A7-3C2E-CF70-66FF-20AD48A47EB5}"/>
          </ac:spMkLst>
        </pc:spChg>
        <pc:picChg chg="add mod">
          <ac:chgData name="Jones, Joshua Z" userId="fe44a805-fb10-4015-a7bb-72a7208c632a" providerId="ADAL" clId="{A9BA2543-8ABA-4C86-B1EF-B9939435388B}" dt="2025-05-21T18:56:45.504" v="2935" actId="962"/>
          <ac:picMkLst>
            <pc:docMk/>
            <pc:sldMk cId="3517803854" sldId="270"/>
            <ac:picMk id="2050" creationId="{28CB8575-5E75-9536-08DC-D10921D95A0C}"/>
          </ac:picMkLst>
        </pc:picChg>
      </pc:sldChg>
      <pc:sldChg chg="addSp delSp modSp mod modNotesTx">
        <pc:chgData name="Jones, Joshua Z" userId="fe44a805-fb10-4015-a7bb-72a7208c632a" providerId="ADAL" clId="{A9BA2543-8ABA-4C86-B1EF-B9939435388B}" dt="2025-06-03T18:05:07.082" v="9838" actId="20577"/>
        <pc:sldMkLst>
          <pc:docMk/>
          <pc:sldMk cId="3780574472" sldId="271"/>
        </pc:sldMkLst>
        <pc:spChg chg="mod">
          <ac:chgData name="Jones, Joshua Z" userId="fe44a805-fb10-4015-a7bb-72a7208c632a" providerId="ADAL" clId="{A9BA2543-8ABA-4C86-B1EF-B9939435388B}" dt="2025-05-30T16:10:11.416" v="7070" actId="20577"/>
          <ac:spMkLst>
            <pc:docMk/>
            <pc:sldMk cId="3780574472" sldId="271"/>
            <ac:spMk id="4" creationId="{2274E51B-38B4-A4CE-6AE4-FE543D5C4BAD}"/>
          </ac:spMkLst>
        </pc:spChg>
        <pc:spChg chg="mod">
          <ac:chgData name="Jones, Joshua Z" userId="fe44a805-fb10-4015-a7bb-72a7208c632a" providerId="ADAL" clId="{A9BA2543-8ABA-4C86-B1EF-B9939435388B}" dt="2025-05-30T16:10:25.296" v="7075" actId="1076"/>
          <ac:spMkLst>
            <pc:docMk/>
            <pc:sldMk cId="3780574472" sldId="271"/>
            <ac:spMk id="9" creationId="{D5ADC0F5-608F-6108-CCE0-35D45B955E25}"/>
          </ac:spMkLst>
        </pc:spChg>
        <pc:picChg chg="add mod">
          <ac:chgData name="Jones, Joshua Z" userId="fe44a805-fb10-4015-a7bb-72a7208c632a" providerId="ADAL" clId="{A9BA2543-8ABA-4C86-B1EF-B9939435388B}" dt="2025-05-30T16:10:17.516" v="7073" actId="1076"/>
          <ac:picMkLst>
            <pc:docMk/>
            <pc:sldMk cId="3780574472" sldId="271"/>
            <ac:picMk id="6" creationId="{9E8A8493-ACB2-3642-1364-B8B8ACFABE43}"/>
          </ac:picMkLst>
        </pc:picChg>
      </pc:sldChg>
      <pc:sldChg chg="addSp delSp modSp mod modAnim modNotesTx">
        <pc:chgData name="Jones, Joshua Z" userId="fe44a805-fb10-4015-a7bb-72a7208c632a" providerId="ADAL" clId="{A9BA2543-8ABA-4C86-B1EF-B9939435388B}" dt="2025-06-03T18:05:03.902" v="9837" actId="20577"/>
        <pc:sldMkLst>
          <pc:docMk/>
          <pc:sldMk cId="1599897230" sldId="274"/>
        </pc:sldMkLst>
        <pc:spChg chg="mod">
          <ac:chgData name="Jones, Joshua Z" userId="fe44a805-fb10-4015-a7bb-72a7208c632a" providerId="ADAL" clId="{A9BA2543-8ABA-4C86-B1EF-B9939435388B}" dt="2025-05-21T19:16:20.779" v="5199" actId="20577"/>
          <ac:spMkLst>
            <pc:docMk/>
            <pc:sldMk cId="1599897230" sldId="274"/>
            <ac:spMk id="2" creationId="{00000000-0000-0000-0000-000000000000}"/>
          </ac:spMkLst>
        </pc:spChg>
        <pc:picChg chg="add mod">
          <ac:chgData name="Jones, Joshua Z" userId="fe44a805-fb10-4015-a7bb-72a7208c632a" providerId="ADAL" clId="{A9BA2543-8ABA-4C86-B1EF-B9939435388B}" dt="2025-05-21T19:54:14.011" v="6148" actId="1076"/>
          <ac:picMkLst>
            <pc:docMk/>
            <pc:sldMk cId="1599897230" sldId="274"/>
            <ac:picMk id="3074" creationId="{8C650BB8-919A-A951-D578-B53A01671CB8}"/>
          </ac:picMkLst>
        </pc:picChg>
        <pc:picChg chg="add mod">
          <ac:chgData name="Jones, Joshua Z" userId="fe44a805-fb10-4015-a7bb-72a7208c632a" providerId="ADAL" clId="{A9BA2543-8ABA-4C86-B1EF-B9939435388B}" dt="2025-05-21T19:23:20.028" v="5865" actId="962"/>
          <ac:picMkLst>
            <pc:docMk/>
            <pc:sldMk cId="1599897230" sldId="274"/>
            <ac:picMk id="3076" creationId="{CCC32FFD-43AB-A5FA-5BA8-332A199A6C57}"/>
          </ac:picMkLst>
        </pc:picChg>
        <pc:picChg chg="add mod">
          <ac:chgData name="Jones, Joshua Z" userId="fe44a805-fb10-4015-a7bb-72a7208c632a" providerId="ADAL" clId="{A9BA2543-8ABA-4C86-B1EF-B9939435388B}" dt="2025-05-21T19:23:25.213" v="5909" actId="962"/>
          <ac:picMkLst>
            <pc:docMk/>
            <pc:sldMk cId="1599897230" sldId="274"/>
            <ac:picMk id="3078" creationId="{70AEE26F-79EF-9FB6-2851-B448EAC759CD}"/>
          </ac:picMkLst>
        </pc:picChg>
        <pc:picChg chg="add mod">
          <ac:chgData name="Jones, Joshua Z" userId="fe44a805-fb10-4015-a7bb-72a7208c632a" providerId="ADAL" clId="{A9BA2543-8ABA-4C86-B1EF-B9939435388B}" dt="2025-05-21T19:23:32.070" v="5925" actId="962"/>
          <ac:picMkLst>
            <pc:docMk/>
            <pc:sldMk cId="1599897230" sldId="274"/>
            <ac:picMk id="3084" creationId="{9585E6DA-5260-2712-2EB4-B4B7F9BF8CBC}"/>
          </ac:picMkLst>
        </pc:picChg>
        <pc:picChg chg="add mod">
          <ac:chgData name="Jones, Joshua Z" userId="fe44a805-fb10-4015-a7bb-72a7208c632a" providerId="ADAL" clId="{A9BA2543-8ABA-4C86-B1EF-B9939435388B}" dt="2025-05-21T19:54:17.705" v="6149" actId="1076"/>
          <ac:picMkLst>
            <pc:docMk/>
            <pc:sldMk cId="1599897230" sldId="274"/>
            <ac:picMk id="3086" creationId="{072E0FAA-D1E4-B662-8E73-C4060A18005D}"/>
          </ac:picMkLst>
        </pc:picChg>
      </pc:sldChg>
      <pc:sldChg chg="addSp delSp modSp new mod modTransition modAnim modNotesTx">
        <pc:chgData name="Jones, Joshua Z" userId="fe44a805-fb10-4015-a7bb-72a7208c632a" providerId="ADAL" clId="{A9BA2543-8ABA-4C86-B1EF-B9939435388B}" dt="2025-06-03T18:05:01.621" v="9836" actId="20577"/>
        <pc:sldMkLst>
          <pc:docMk/>
          <pc:sldMk cId="3018992398" sldId="275"/>
        </pc:sldMkLst>
        <pc:spChg chg="mod">
          <ac:chgData name="Jones, Joshua Z" userId="fe44a805-fb10-4015-a7bb-72a7208c632a" providerId="ADAL" clId="{A9BA2543-8ABA-4C86-B1EF-B9939435388B}" dt="2025-06-03T13:17:18.962" v="9815" actId="20577"/>
          <ac:spMkLst>
            <pc:docMk/>
            <pc:sldMk cId="3018992398" sldId="275"/>
            <ac:spMk id="2" creationId="{1A6E8F97-A9E1-E3DA-2171-A615A9E42AF3}"/>
          </ac:spMkLst>
        </pc:spChg>
        <pc:spChg chg="add mod">
          <ac:chgData name="Jones, Joshua Z" userId="fe44a805-fb10-4015-a7bb-72a7208c632a" providerId="ADAL" clId="{A9BA2543-8ABA-4C86-B1EF-B9939435388B}" dt="2025-05-30T15:58:14.721" v="6876" actId="20577"/>
          <ac:spMkLst>
            <pc:docMk/>
            <pc:sldMk cId="3018992398" sldId="275"/>
            <ac:spMk id="3" creationId="{E02CE16F-97FA-7A88-1AB6-448D82921775}"/>
          </ac:spMkLst>
        </pc:spChg>
        <pc:spChg chg="add mod">
          <ac:chgData name="Jones, Joshua Z" userId="fe44a805-fb10-4015-a7bb-72a7208c632a" providerId="ADAL" clId="{A9BA2543-8ABA-4C86-B1EF-B9939435388B}" dt="2025-05-30T15:58:29.050" v="6880" actId="14100"/>
          <ac:spMkLst>
            <pc:docMk/>
            <pc:sldMk cId="3018992398" sldId="275"/>
            <ac:spMk id="4" creationId="{A92BA38C-B195-71B5-B12C-169FECE2C5F3}"/>
          </ac:spMkLst>
        </pc:spChg>
        <pc:spChg chg="add mod">
          <ac:chgData name="Jones, Joshua Z" userId="fe44a805-fb10-4015-a7bb-72a7208c632a" providerId="ADAL" clId="{A9BA2543-8ABA-4C86-B1EF-B9939435388B}" dt="2025-05-30T15:58:48.948" v="6942" actId="14100"/>
          <ac:spMkLst>
            <pc:docMk/>
            <pc:sldMk cId="3018992398" sldId="275"/>
            <ac:spMk id="5" creationId="{9FB14866-6B2F-AF96-807B-2B1F83804762}"/>
          </ac:spMkLst>
        </pc:spChg>
        <pc:spChg chg="add mod">
          <ac:chgData name="Jones, Joshua Z" userId="fe44a805-fb10-4015-a7bb-72a7208c632a" providerId="ADAL" clId="{A9BA2543-8ABA-4C86-B1EF-B9939435388B}" dt="2025-06-02T22:53:08.402" v="9439" actId="20577"/>
          <ac:spMkLst>
            <pc:docMk/>
            <pc:sldMk cId="3018992398" sldId="275"/>
            <ac:spMk id="6" creationId="{766EC078-31FB-B490-AFDD-6E9ED24B9DBF}"/>
          </ac:spMkLst>
        </pc:spChg>
        <pc:spChg chg="add mod">
          <ac:chgData name="Jones, Joshua Z" userId="fe44a805-fb10-4015-a7bb-72a7208c632a" providerId="ADAL" clId="{A9BA2543-8ABA-4C86-B1EF-B9939435388B}" dt="2025-06-02T22:52:41.791" v="9415" actId="20577"/>
          <ac:spMkLst>
            <pc:docMk/>
            <pc:sldMk cId="3018992398" sldId="275"/>
            <ac:spMk id="7" creationId="{B2C3517E-F7DE-8DC1-824D-26FBE879F131}"/>
          </ac:spMkLst>
        </pc:spChg>
        <pc:spChg chg="add mod">
          <ac:chgData name="Jones, Joshua Z" userId="fe44a805-fb10-4015-a7bb-72a7208c632a" providerId="ADAL" clId="{A9BA2543-8ABA-4C86-B1EF-B9939435388B}" dt="2025-06-02T22:52:43.636" v="9420" actId="20577"/>
          <ac:spMkLst>
            <pc:docMk/>
            <pc:sldMk cId="3018992398" sldId="275"/>
            <ac:spMk id="9" creationId="{8254D02A-EFB8-1B01-3769-6E6D722D742D}"/>
          </ac:spMkLst>
        </pc:spChg>
        <pc:spChg chg="add mod">
          <ac:chgData name="Jones, Joshua Z" userId="fe44a805-fb10-4015-a7bb-72a7208c632a" providerId="ADAL" clId="{A9BA2543-8ABA-4C86-B1EF-B9939435388B}" dt="2025-05-30T16:07:55.802" v="7057" actId="1582"/>
          <ac:spMkLst>
            <pc:docMk/>
            <pc:sldMk cId="3018992398" sldId="275"/>
            <ac:spMk id="10" creationId="{18DB0FE8-50FB-C50D-F456-36F58EF4A0D7}"/>
          </ac:spMkLst>
        </pc:spChg>
        <pc:picChg chg="add mod modCrop">
          <ac:chgData name="Jones, Joshua Z" userId="fe44a805-fb10-4015-a7bb-72a7208c632a" providerId="ADAL" clId="{A9BA2543-8ABA-4C86-B1EF-B9939435388B}" dt="2025-05-30T16:07:23.459" v="7051" actId="1037"/>
          <ac:picMkLst>
            <pc:docMk/>
            <pc:sldMk cId="3018992398" sldId="275"/>
            <ac:picMk id="8" creationId="{1703EC06-E522-0EB4-1CF5-B2EDD65A467C}"/>
          </ac:picMkLst>
        </pc:picChg>
      </pc:sldChg>
      <pc:sldChg chg="addSp delSp modSp new mod">
        <pc:chgData name="Jones, Joshua Z" userId="fe44a805-fb10-4015-a7bb-72a7208c632a" providerId="ADAL" clId="{A9BA2543-8ABA-4C86-B1EF-B9939435388B}" dt="2025-06-03T13:18:51.987" v="9829" actId="20577"/>
        <pc:sldMkLst>
          <pc:docMk/>
          <pc:sldMk cId="766771028" sldId="276"/>
        </pc:sldMkLst>
        <pc:spChg chg="mod">
          <ac:chgData name="Jones, Joshua Z" userId="fe44a805-fb10-4015-a7bb-72a7208c632a" providerId="ADAL" clId="{A9BA2543-8ABA-4C86-B1EF-B9939435388B}" dt="2025-06-02T22:50:17.506" v="9135" actId="20577"/>
          <ac:spMkLst>
            <pc:docMk/>
            <pc:sldMk cId="766771028" sldId="276"/>
            <ac:spMk id="2" creationId="{4B6B3828-6454-9DCA-B93E-8B6494E0ACC8}"/>
          </ac:spMkLst>
        </pc:spChg>
        <pc:spChg chg="add mod">
          <ac:chgData name="Jones, Joshua Z" userId="fe44a805-fb10-4015-a7bb-72a7208c632a" providerId="ADAL" clId="{A9BA2543-8ABA-4C86-B1EF-B9939435388B}" dt="2025-06-03T13:18:51.987" v="9829" actId="20577"/>
          <ac:spMkLst>
            <pc:docMk/>
            <pc:sldMk cId="766771028" sldId="276"/>
            <ac:spMk id="7" creationId="{C043486F-2780-4095-4511-FB88B3E79806}"/>
          </ac:spMkLst>
        </pc:spChg>
      </pc:sldChg>
    </pc:docChg>
  </pc:docChgLst>
  <pc:docChgLst>
    <pc:chgData name="Jones, Joshua Z" userId="fe44a805-fb10-4015-a7bb-72a7208c632a" providerId="ADAL" clId="{543B04E2-7E95-BB4B-B782-119C8F4A0B41}"/>
    <pc:docChg chg="modSld">
      <pc:chgData name="Jones, Joshua Z" userId="fe44a805-fb10-4015-a7bb-72a7208c632a" providerId="ADAL" clId="{543B04E2-7E95-BB4B-B782-119C8F4A0B41}" dt="2025-06-03T03:47:10.265" v="40" actId="20577"/>
      <pc:docMkLst>
        <pc:docMk/>
      </pc:docMkLst>
      <pc:sldChg chg="modNotesTx">
        <pc:chgData name="Jones, Joshua Z" userId="fe44a805-fb10-4015-a7bb-72a7208c632a" providerId="ADAL" clId="{543B04E2-7E95-BB4B-B782-119C8F4A0B41}" dt="2025-06-03T03:47:10.265" v="40" actId="20577"/>
        <pc:sldMkLst>
          <pc:docMk/>
          <pc:sldMk cId="3668023258" sldId="2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0BE6C-4C0C-8046-BBFD-371AD798216A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EFCB1-D51F-8E41-88AA-D42180FB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9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69A80-B453-4DCD-B462-91A479BC5A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330DC-B386-407F-A825-77F368D7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1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21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88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6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3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26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59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26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65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34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55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21374" y="4700763"/>
            <a:ext cx="2133600" cy="273844"/>
          </a:xfrm>
        </p:spPr>
        <p:txBody>
          <a:bodyPr/>
          <a:lstStyle/>
          <a:p>
            <a:fld id="{8ACDB3CC-F982-40F9-8DD6-BCC9AFBF44BD}" type="datetime1">
              <a:rPr lang="en-US" smtClean="0"/>
              <a:pPr/>
              <a:t>6/16/2025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904185"/>
            <a:ext cx="2133600" cy="273844"/>
          </a:xfrm>
        </p:spPr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B11D3F-0E4C-8296-3825-89174D27B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" r="20363" b="-13801"/>
          <a:stretch/>
        </p:blipFill>
        <p:spPr>
          <a:xfrm>
            <a:off x="248736" y="4779248"/>
            <a:ext cx="1699128" cy="1953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FAE651-2CCA-9C04-08E8-A97B073FBF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8939" t="-49740" b="1"/>
          <a:stretch/>
        </p:blipFill>
        <p:spPr>
          <a:xfrm>
            <a:off x="1947864" y="4688063"/>
            <a:ext cx="480529" cy="27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8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9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0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5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Heading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4277"/>
            <a:ext cx="4038600" cy="3394075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4277"/>
            <a:ext cx="4038600" cy="3394075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4325" y="0"/>
            <a:ext cx="9178325" cy="1200150"/>
          </a:xfrm>
          <a:prstGeom prst="rect">
            <a:avLst/>
          </a:prstGeom>
          <a:solidFill>
            <a:srgbClr val="100E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4277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CA21-89C5-A040-B01E-D208A7FA3D8D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1" r:id="rId1"/>
    <p:sldLayoutId id="2147493483" r:id="rId2"/>
    <p:sldLayoutId id="2147493484" r:id="rId3"/>
    <p:sldLayoutId id="2147493485" r:id="rId4"/>
    <p:sldLayoutId id="2147493486" r:id="rId5"/>
    <p:sldLayoutId id="2147493487" r:id="rId6"/>
    <p:sldLayoutId id="2147493488" r:id="rId7"/>
    <p:sldLayoutId id="2147493489" r:id="rId8"/>
    <p:sldLayoutId id="2147493490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56F7-E2D5-EF4D-B3EB-3635D9B80BFE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66813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Approval Workflows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056676"/>
            <a:ext cx="750002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</a:rPr>
              <a:t>Bringing many Microsoft services together, using one automation platform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08682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Joshua Z. Jones</a:t>
            </a:r>
          </a:p>
        </p:txBody>
      </p:sp>
    </p:spTree>
    <p:extLst>
      <p:ext uri="{BB962C8B-B14F-4D97-AF65-F5344CB8AC3E}">
        <p14:creationId xmlns:p14="http://schemas.microsoft.com/office/powerpoint/2010/main" val="440678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C871B-32DC-FC0B-309A-FBED99D05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74E51B-38B4-A4CE-6AE4-FE543D5C4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7650" y="1631950"/>
            <a:ext cx="5572125" cy="33051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ADC0F5-608F-6108-CCE0-35D45B955E25}"/>
              </a:ext>
            </a:extLst>
          </p:cNvPr>
          <p:cNvSpPr txBox="1"/>
          <p:nvPr/>
        </p:nvSpPr>
        <p:spPr>
          <a:xfrm>
            <a:off x="2201603" y="4283157"/>
            <a:ext cx="47407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MS Learn video on </a:t>
            </a:r>
            <a:br>
              <a:rPr lang="en-US" sz="2800" dirty="0"/>
            </a:br>
            <a:r>
              <a:rPr lang="en-US" sz="2800" dirty="0"/>
              <a:t>Power Automate</a:t>
            </a:r>
          </a:p>
        </p:txBody>
      </p:sp>
      <p:pic>
        <p:nvPicPr>
          <p:cNvPr id="6" name="Picture 5" descr="QR code to a Microsoft Learn video on Power Automate">
            <a:extLst>
              <a:ext uri="{FF2B5EF4-FFF2-40B4-BE49-F238E27FC236}">
                <a16:creationId xmlns:a16="http://schemas.microsoft.com/office/drawing/2014/main" id="{9E8A8493-ACB2-3642-1364-B8B8ACFABE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3171" y="1245574"/>
            <a:ext cx="3117657" cy="312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57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Microsoft Applications &amp; Services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5B03F8-F7FF-2E80-64F1-0C807A04C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Outlook</a:t>
            </a:r>
          </a:p>
          <a:p>
            <a:r>
              <a:rPr lang="en-US" sz="2800" dirty="0"/>
              <a:t>Teams</a:t>
            </a:r>
          </a:p>
          <a:p>
            <a:r>
              <a:rPr lang="en-US" sz="2800" dirty="0"/>
              <a:t>SharePoint</a:t>
            </a:r>
          </a:p>
          <a:p>
            <a:r>
              <a:rPr lang="en-US" sz="2800" dirty="0"/>
              <a:t>OneDrive</a:t>
            </a:r>
          </a:p>
          <a:p>
            <a:r>
              <a:rPr lang="en-US" sz="2800" dirty="0"/>
              <a:t>Forms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Icons for various Office 365 applications or services. Includes Outlook, OneDrive, Word, Excel, PowerPoint, OneNote, SharePoint, Teams, and Yammer.">
            <a:extLst>
              <a:ext uri="{FF2B5EF4-FFF2-40B4-BE49-F238E27FC236}">
                <a16:creationId xmlns:a16="http://schemas.microsoft.com/office/drawing/2014/main" id="{78FF64A7-4B74-56D2-7B61-B15E25EB0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940" y="1602099"/>
            <a:ext cx="5356860" cy="2678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86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0FF4-10DE-FD46-9E46-F7891CA4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Native Integrations</a:t>
            </a:r>
          </a:p>
        </p:txBody>
      </p:sp>
      <p:pic>
        <p:nvPicPr>
          <p:cNvPr id="17" name="Picture 16" descr="The calendar section of the Teams client with the calendar button highlighted with a red box.">
            <a:extLst>
              <a:ext uri="{FF2B5EF4-FFF2-40B4-BE49-F238E27FC236}">
                <a16:creationId xmlns:a16="http://schemas.microsoft.com/office/drawing/2014/main" id="{ACD7A698-394D-1362-2D45-8E5EE1AF686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2948"/>
          <a:stretch/>
        </p:blipFill>
        <p:spPr>
          <a:xfrm>
            <a:off x="4572000" y="1784350"/>
            <a:ext cx="4411980" cy="2822824"/>
          </a:xfrm>
          <a:prstGeom prst="rect">
            <a:avLst/>
          </a:prstGeom>
        </p:spPr>
      </p:pic>
      <p:pic>
        <p:nvPicPr>
          <p:cNvPr id="19" name="Picture 18" descr="The upper-right of the calendar section in Outlook, with the Meet Now and Teams Meeting buttons highlighted with a red box.">
            <a:extLst>
              <a:ext uri="{FF2B5EF4-FFF2-40B4-BE49-F238E27FC236}">
                <a16:creationId xmlns:a16="http://schemas.microsoft.com/office/drawing/2014/main" id="{FA620871-A478-372B-37F5-234CE9C4C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784350"/>
            <a:ext cx="2940602" cy="30186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F6982F9-4A8F-E33D-05CC-81B630C52279}"/>
              </a:ext>
            </a:extLst>
          </p:cNvPr>
          <p:cNvSpPr txBox="1"/>
          <p:nvPr/>
        </p:nvSpPr>
        <p:spPr>
          <a:xfrm>
            <a:off x="332423" y="1261130"/>
            <a:ext cx="1424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Outlook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0EC53F-2FA8-24A3-F0D2-2E78A76ED007}"/>
              </a:ext>
            </a:extLst>
          </p:cNvPr>
          <p:cNvSpPr txBox="1"/>
          <p:nvPr/>
        </p:nvSpPr>
        <p:spPr>
          <a:xfrm>
            <a:off x="4497388" y="1261130"/>
            <a:ext cx="1424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</a:p>
        </p:txBody>
      </p:sp>
    </p:spTree>
    <p:extLst>
      <p:ext uri="{BB962C8B-B14F-4D97-AF65-F5344CB8AC3E}">
        <p14:creationId xmlns:p14="http://schemas.microsoft.com/office/powerpoint/2010/main" val="246656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In-App Automation Rules</a:t>
            </a:r>
          </a:p>
        </p:txBody>
      </p:sp>
      <p:pic>
        <p:nvPicPr>
          <p:cNvPr id="4" name="Picture 3" descr="An Outlook rule called ITS Tech Support that moves emails to a folder called Atlassian Tickets if the subject includes the letters ISD and a hyphen, and the sender is ITS Tech Support.">
            <a:extLst>
              <a:ext uri="{FF2B5EF4-FFF2-40B4-BE49-F238E27FC236}">
                <a16:creationId xmlns:a16="http://schemas.microsoft.com/office/drawing/2014/main" id="{364843E8-89C6-B7BD-D9CA-738166E62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1195525"/>
            <a:ext cx="7406640" cy="39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2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46146-28B4-224D-113E-A40F4CFEA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 anchor="ctr">
            <a:normAutofit/>
          </a:bodyPr>
          <a:lstStyle/>
          <a:p>
            <a:r>
              <a:rPr lang="en-US" dirty="0"/>
              <a:t>Power Automate</a:t>
            </a:r>
          </a:p>
        </p:txBody>
      </p:sp>
      <p:sp>
        <p:nvSpPr>
          <p:cNvPr id="2055" name="Content Placeholder 2">
            <a:extLst>
              <a:ext uri="{FF2B5EF4-FFF2-40B4-BE49-F238E27FC236}">
                <a16:creationId xmlns:a16="http://schemas.microsoft.com/office/drawing/2014/main" id="{E20A43A7-3C2E-CF70-66FF-20AD48A47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44277"/>
            <a:ext cx="4038600" cy="33940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Low / no code solution</a:t>
            </a:r>
          </a:p>
          <a:p>
            <a:r>
              <a:rPr lang="en-US" dirty="0"/>
              <a:t>Integrated into nearly all Microsoft services</a:t>
            </a:r>
          </a:p>
          <a:p>
            <a:r>
              <a:rPr lang="en-US" dirty="0"/>
              <a:t>Automates monotonous processes</a:t>
            </a:r>
          </a:p>
          <a:p>
            <a:r>
              <a:rPr lang="en-US" dirty="0"/>
              <a:t>Available to everyone</a:t>
            </a:r>
          </a:p>
        </p:txBody>
      </p:sp>
      <p:pic>
        <p:nvPicPr>
          <p:cNvPr id="2050" name="Picture 2" descr="Microsoft Power Automate icon">
            <a:extLst>
              <a:ext uri="{FF2B5EF4-FFF2-40B4-BE49-F238E27FC236}">
                <a16:creationId xmlns:a16="http://schemas.microsoft.com/office/drawing/2014/main" id="{28CB8575-5E75-9536-08DC-D10921D95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3"/>
          <a:stretch>
            <a:fillRect/>
          </a:stretch>
        </p:blipFill>
        <p:spPr bwMode="auto">
          <a:xfrm>
            <a:off x="4648200" y="1244277"/>
            <a:ext cx="4038600" cy="3394075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51780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DF661-41BA-C328-5A2E-1A7C64C2E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Flows (Automated Processes)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00E4D-2761-9EF3-14E4-8FD5F0F06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" y="1390650"/>
            <a:ext cx="8229599" cy="3203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Flows are started by triggers</a:t>
            </a:r>
          </a:p>
          <a:p>
            <a:r>
              <a:rPr lang="en-US" sz="2400" dirty="0"/>
              <a:t>Manually pressing a button</a:t>
            </a:r>
          </a:p>
          <a:p>
            <a:r>
              <a:rPr lang="en-US" sz="2400" dirty="0"/>
              <a:t>Receiving an email</a:t>
            </a:r>
          </a:p>
          <a:p>
            <a:r>
              <a:rPr lang="en-US" sz="2400" dirty="0"/>
              <a:t>Creating / modifying a file in SharePoint</a:t>
            </a:r>
          </a:p>
          <a:p>
            <a:r>
              <a:rPr lang="en-US" sz="2400" dirty="0"/>
              <a:t>Submitting a Microsoft Form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586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E8F97-A9E1-E3DA-2171-A615A9E42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Cards Follow Triggers</a:t>
            </a:r>
          </a:p>
        </p:txBody>
      </p:sp>
      <p:pic>
        <p:nvPicPr>
          <p:cNvPr id="8" name="Picture 7" descr="Flow chart that shows the trigger, which is when a new response is submitted, and then the next two action cards.">
            <a:extLst>
              <a:ext uri="{FF2B5EF4-FFF2-40B4-BE49-F238E27FC236}">
                <a16:creationId xmlns:a16="http://schemas.microsoft.com/office/drawing/2014/main" id="{1703EC06-E522-0EB4-1CF5-B2EDD65A4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25" y="1223838"/>
            <a:ext cx="2382046" cy="39196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02CE16F-97FA-7A88-1AB6-448D82921775}"/>
              </a:ext>
            </a:extLst>
          </p:cNvPr>
          <p:cNvSpPr txBox="1"/>
          <p:nvPr/>
        </p:nvSpPr>
        <p:spPr>
          <a:xfrm>
            <a:off x="1041622" y="1674208"/>
            <a:ext cx="2695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Form is submitted -&gt;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2BA38C-B195-71B5-B12C-169FECE2C5F3}"/>
              </a:ext>
            </a:extLst>
          </p:cNvPr>
          <p:cNvSpPr txBox="1"/>
          <p:nvPr/>
        </p:nvSpPr>
        <p:spPr>
          <a:xfrm>
            <a:off x="111318" y="2845115"/>
            <a:ext cx="337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Obtain answers to the questions -&gt;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14866-6B2F-AF96-807B-2B1F83804762}"/>
              </a:ext>
            </a:extLst>
          </p:cNvPr>
          <p:cNvSpPr txBox="1"/>
          <p:nvPr/>
        </p:nvSpPr>
        <p:spPr>
          <a:xfrm>
            <a:off x="357809" y="4070941"/>
            <a:ext cx="3124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Send an approval notification -&gt;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6EC078-31FB-B490-AFDD-6E9ED24B9DBF}"/>
              </a:ext>
            </a:extLst>
          </p:cNvPr>
          <p:cNvSpPr txBox="1"/>
          <p:nvPr/>
        </p:nvSpPr>
        <p:spPr>
          <a:xfrm>
            <a:off x="5668171" y="1654788"/>
            <a:ext cx="3292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&lt;- Trigger (start the Flow)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C3517E-F7DE-8DC1-824D-26FBE879F131}"/>
              </a:ext>
            </a:extLst>
          </p:cNvPr>
          <p:cNvSpPr txBox="1"/>
          <p:nvPr/>
        </p:nvSpPr>
        <p:spPr>
          <a:xfrm>
            <a:off x="5727176" y="2829726"/>
            <a:ext cx="264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&lt;- First action card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4D02A-EFB8-1B01-3769-6E6D722D742D}"/>
              </a:ext>
            </a:extLst>
          </p:cNvPr>
          <p:cNvSpPr txBox="1"/>
          <p:nvPr/>
        </p:nvSpPr>
        <p:spPr>
          <a:xfrm>
            <a:off x="5792112" y="4055552"/>
            <a:ext cx="264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&lt;- Next action card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DB0FE8-50FB-C50D-F456-36F58EF4A0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82673" y="1415332"/>
            <a:ext cx="1948068" cy="88305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9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Process Demo</a:t>
            </a:r>
          </a:p>
        </p:txBody>
      </p:sp>
      <p:pic>
        <p:nvPicPr>
          <p:cNvPr id="3074" name="Picture 2" descr="Microsoft Power Automate icon">
            <a:extLst>
              <a:ext uri="{FF2B5EF4-FFF2-40B4-BE49-F238E27FC236}">
                <a16:creationId xmlns:a16="http://schemas.microsoft.com/office/drawing/2014/main" id="{8C650BB8-919A-A951-D578-B53A01671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30" y="2456876"/>
            <a:ext cx="1398272" cy="139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icrosoft Teams icon">
            <a:extLst>
              <a:ext uri="{FF2B5EF4-FFF2-40B4-BE49-F238E27FC236}">
                <a16:creationId xmlns:a16="http://schemas.microsoft.com/office/drawing/2014/main" id="{CCC32FFD-43AB-A5FA-5BA8-332A199A6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830" y="1305822"/>
            <a:ext cx="1173480" cy="1092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icrosoft Forms icon">
            <a:extLst>
              <a:ext uri="{FF2B5EF4-FFF2-40B4-BE49-F238E27FC236}">
                <a16:creationId xmlns:a16="http://schemas.microsoft.com/office/drawing/2014/main" id="{70AEE26F-79EF-9FB6-2851-B448EAC75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393" y="2318859"/>
            <a:ext cx="1559242" cy="155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Microsoft SharePoint icon">
            <a:extLst>
              <a:ext uri="{FF2B5EF4-FFF2-40B4-BE49-F238E27FC236}">
                <a16:creationId xmlns:a16="http://schemas.microsoft.com/office/drawing/2014/main" id="{9585E6DA-5260-2712-2EB4-B4B7F9BF8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310" y="2198369"/>
            <a:ext cx="3589020" cy="179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Microsoft Outlook icon">
            <a:extLst>
              <a:ext uri="{FF2B5EF4-FFF2-40B4-BE49-F238E27FC236}">
                <a16:creationId xmlns:a16="http://schemas.microsoft.com/office/drawing/2014/main" id="{072E0FAA-D1E4-B662-8E73-C4060A180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400" y="3655459"/>
            <a:ext cx="1488041" cy="1488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89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B3828-6454-9DCA-B93E-8B6494E0A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Key Points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043486F-2780-4095-4511-FB88B3E79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" y="1390650"/>
            <a:ext cx="8229599" cy="3455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Triggers</a:t>
            </a:r>
            <a:endParaRPr lang="en-US" sz="3200" dirty="0"/>
          </a:p>
          <a:p>
            <a:r>
              <a:rPr lang="en-US" sz="2400" dirty="0"/>
              <a:t>What starts your Flow</a:t>
            </a:r>
          </a:p>
          <a:p>
            <a:pPr marL="0" indent="0">
              <a:buNone/>
            </a:pPr>
            <a:r>
              <a:rPr lang="en-US" sz="2800" dirty="0"/>
              <a:t>Actions</a:t>
            </a:r>
            <a:endParaRPr lang="en-US" sz="3200" dirty="0"/>
          </a:p>
          <a:p>
            <a:r>
              <a:rPr lang="en-US" sz="2400" dirty="0"/>
              <a:t>What happens after your trigger</a:t>
            </a:r>
          </a:p>
          <a:p>
            <a:pPr marL="0" indent="0">
              <a:buNone/>
            </a:pPr>
            <a:r>
              <a:rPr lang="en-US" sz="2800" dirty="0"/>
              <a:t>Dynamic</a:t>
            </a:r>
            <a:r>
              <a:rPr lang="en-US" sz="3200" dirty="0"/>
              <a:t> </a:t>
            </a:r>
            <a:r>
              <a:rPr lang="en-US" sz="2800" dirty="0"/>
              <a:t>Content</a:t>
            </a:r>
            <a:endParaRPr lang="en-US" sz="3200" dirty="0"/>
          </a:p>
          <a:p>
            <a:r>
              <a:rPr lang="en-US" sz="2400" dirty="0"/>
              <a:t>Reference content / data in each card, from any card</a:t>
            </a:r>
          </a:p>
        </p:txBody>
      </p:sp>
    </p:spTree>
    <p:extLst>
      <p:ext uri="{BB962C8B-B14F-4D97-AF65-F5344CB8AC3E}">
        <p14:creationId xmlns:p14="http://schemas.microsoft.com/office/powerpoint/2010/main" val="7667710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5.3.3511"/>
  <p:tag name="SLIDO_PRESENTATION_ID" val="00000000-0000-0000-0000-000000000000"/>
  <p:tag name="SLIDO_EVENT_UUID" val="13927dd6-b976-4ab0-a628-1674e250ee54"/>
  <p:tag name="SLIDO_EVENT_SECTION_UUID" val="d982ae9a-7547-4f19-91ec-26cf59304dc2"/>
</p:tagLst>
</file>

<file path=ppt/theme/theme1.xml><?xml version="1.0" encoding="utf-8"?>
<a:theme xmlns:a="http://schemas.openxmlformats.org/drawingml/2006/main" name="white-bluebar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/field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www.w3.org/2000/xmlns/"/>
    <ds:schemaRef ds:uri="http://schemas.microsoft.com/sharepoint/v3/fields"/>
    <ds:schemaRef ds:uri="http://www.w3.org/2001/XMLSchema-instan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white-bluebar-template.potx</Template>
  <TotalTime>2418</TotalTime>
  <Words>164</Words>
  <Application>Microsoft Office PowerPoint</Application>
  <PresentationFormat>On-screen Show (16:9)</PresentationFormat>
  <Paragraphs>54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white-bluebar-template</vt:lpstr>
      <vt:lpstr>1_Custom Design</vt:lpstr>
      <vt:lpstr>Custom Design</vt:lpstr>
      <vt:lpstr>PowerPoint Presentation</vt:lpstr>
      <vt:lpstr>Microsoft Applications &amp; Services</vt:lpstr>
      <vt:lpstr>Simple Native Integrations</vt:lpstr>
      <vt:lpstr>In-App Automation Rules</vt:lpstr>
      <vt:lpstr>Power Automate</vt:lpstr>
      <vt:lpstr>Flows (Automated Processes)</vt:lpstr>
      <vt:lpstr>Action Cards Follow Triggers</vt:lpstr>
      <vt:lpstr>Approval Process Demo</vt:lpstr>
      <vt:lpstr>Three Key Points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Approval Process Integrations</dc:title>
  <dc:creator>jzj@uconn.edu</dc:creator>
  <cp:lastModifiedBy>Mattingly, Ashley</cp:lastModifiedBy>
  <cp:revision>5</cp:revision>
  <dcterms:created xsi:type="dcterms:W3CDTF">2010-04-12T23:12:02Z</dcterms:created>
  <dcterms:modified xsi:type="dcterms:W3CDTF">2025-06-16T16:24:36Z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SlidoAppVersion">
    <vt:lpwstr>1.5.3.3511</vt:lpwstr>
  </property>
</Properties>
</file>