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1"/>
  </p:sldMasterIdLst>
  <p:notesMasterIdLst>
    <p:notesMasterId r:id="rId21"/>
  </p:notesMasterIdLst>
  <p:handoutMasterIdLst>
    <p:handoutMasterId r:id="rId22"/>
  </p:handoutMasterIdLst>
  <p:sldIdLst>
    <p:sldId id="258" r:id="rId2"/>
    <p:sldId id="262" r:id="rId3"/>
    <p:sldId id="259" r:id="rId4"/>
    <p:sldId id="272" r:id="rId5"/>
    <p:sldId id="263" r:id="rId6"/>
    <p:sldId id="273" r:id="rId7"/>
    <p:sldId id="269" r:id="rId8"/>
    <p:sldId id="270" r:id="rId9"/>
    <p:sldId id="277" r:id="rId10"/>
    <p:sldId id="274" r:id="rId11"/>
    <p:sldId id="264" r:id="rId12"/>
    <p:sldId id="265" r:id="rId13"/>
    <p:sldId id="266" r:id="rId14"/>
    <p:sldId id="267" r:id="rId15"/>
    <p:sldId id="268" r:id="rId16"/>
    <p:sldId id="275" r:id="rId17"/>
    <p:sldId id="276" r:id="rId18"/>
    <p:sldId id="278" r:id="rId19"/>
    <p:sldId id="260"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a:srgbClr val="747679"/>
    <a:srgbClr val="7C878E"/>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F68F1-2126-48D7-A542-FD28776B91AB}" v="18" dt="2025-06-13T14:53:11.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ley, Rebecca" userId="72afb715-ea58-493c-9db1-510abfbd575f" providerId="ADAL" clId="{86A961E2-06F6-472A-8CF1-D41E1793D976}"/>
    <pc:docChg chg="custSel addSld delSld modSld sldOrd modNotesMaster modHandout">
      <pc:chgData name="Bentley, Rebecca" userId="72afb715-ea58-493c-9db1-510abfbd575f" providerId="ADAL" clId="{86A961E2-06F6-472A-8CF1-D41E1793D976}" dt="2025-05-21T19:41:28.354" v="1717" actId="20577"/>
      <pc:docMkLst>
        <pc:docMk/>
      </pc:docMkLst>
      <pc:sldChg chg="modNotesTx">
        <pc:chgData name="Bentley, Rebecca" userId="72afb715-ea58-493c-9db1-510abfbd575f" providerId="ADAL" clId="{86A961E2-06F6-472A-8CF1-D41E1793D976}" dt="2025-05-21T14:51:56.092" v="28" actId="20577"/>
        <pc:sldMkLst>
          <pc:docMk/>
          <pc:sldMk cId="473541889" sldId="263"/>
        </pc:sldMkLst>
      </pc:sldChg>
      <pc:sldChg chg="modSp">
        <pc:chgData name="Bentley, Rebecca" userId="72afb715-ea58-493c-9db1-510abfbd575f" providerId="ADAL" clId="{86A961E2-06F6-472A-8CF1-D41E1793D976}" dt="2025-05-21T18:07:10.322" v="1684" actId="20577"/>
        <pc:sldMkLst>
          <pc:docMk/>
          <pc:sldMk cId="2667563605" sldId="265"/>
        </pc:sldMkLst>
        <pc:graphicFrameChg chg="mod">
          <ac:chgData name="Bentley, Rebecca" userId="72afb715-ea58-493c-9db1-510abfbd575f" providerId="ADAL" clId="{86A961E2-06F6-472A-8CF1-D41E1793D976}" dt="2025-05-21T18:07:10.322" v="1684" actId="20577"/>
          <ac:graphicFrameMkLst>
            <pc:docMk/>
            <pc:sldMk cId="2667563605" sldId="265"/>
            <ac:graphicFrameMk id="6" creationId="{5E688405-E646-C71F-84B6-A2157DD4C784}"/>
          </ac:graphicFrameMkLst>
        </pc:graphicFrameChg>
      </pc:sldChg>
      <pc:sldChg chg="addSp delSp modSp mod modNotesTx">
        <pc:chgData name="Bentley, Rebecca" userId="72afb715-ea58-493c-9db1-510abfbd575f" providerId="ADAL" clId="{86A961E2-06F6-472A-8CF1-D41E1793D976}" dt="2025-05-21T18:05:53.020" v="1643" actId="20577"/>
        <pc:sldMkLst>
          <pc:docMk/>
          <pc:sldMk cId="3750525442" sldId="268"/>
        </pc:sldMkLst>
        <pc:spChg chg="mod">
          <ac:chgData name="Bentley, Rebecca" userId="72afb715-ea58-493c-9db1-510abfbd575f" providerId="ADAL" clId="{86A961E2-06F6-472A-8CF1-D41E1793D976}" dt="2025-05-21T18:05:53.020" v="1643" actId="20577"/>
          <ac:spMkLst>
            <pc:docMk/>
            <pc:sldMk cId="3750525442" sldId="268"/>
            <ac:spMk id="3" creationId="{5871879F-1E86-95A7-00B3-0BBA501AECBB}"/>
          </ac:spMkLst>
        </pc:spChg>
      </pc:sldChg>
      <pc:sldChg chg="modNotesTx">
        <pc:chgData name="Bentley, Rebecca" userId="72afb715-ea58-493c-9db1-510abfbd575f" providerId="ADAL" clId="{86A961E2-06F6-472A-8CF1-D41E1793D976}" dt="2025-05-21T14:59:29.029" v="893" actId="20577"/>
        <pc:sldMkLst>
          <pc:docMk/>
          <pc:sldMk cId="2151659754" sldId="270"/>
        </pc:sldMkLst>
      </pc:sldChg>
      <pc:sldChg chg="addSp delSp modSp del mod">
        <pc:chgData name="Bentley, Rebecca" userId="72afb715-ea58-493c-9db1-510abfbd575f" providerId="ADAL" clId="{86A961E2-06F6-472A-8CF1-D41E1793D976}" dt="2025-05-21T17:51:31.498" v="909" actId="47"/>
        <pc:sldMkLst>
          <pc:docMk/>
          <pc:sldMk cId="168898506" sldId="271"/>
        </pc:sldMkLst>
      </pc:sldChg>
      <pc:sldChg chg="modNotesTx">
        <pc:chgData name="Bentley, Rebecca" userId="72afb715-ea58-493c-9db1-510abfbd575f" providerId="ADAL" clId="{86A961E2-06F6-472A-8CF1-D41E1793D976}" dt="2025-05-21T19:41:28.354" v="1717" actId="20577"/>
        <pc:sldMkLst>
          <pc:docMk/>
          <pc:sldMk cId="2122237953" sldId="272"/>
        </pc:sldMkLst>
      </pc:sldChg>
      <pc:sldChg chg="modNotesTx">
        <pc:chgData name="Bentley, Rebecca" userId="72afb715-ea58-493c-9db1-510abfbd575f" providerId="ADAL" clId="{86A961E2-06F6-472A-8CF1-D41E1793D976}" dt="2025-05-21T14:58:06.587" v="696" actId="20577"/>
        <pc:sldMkLst>
          <pc:docMk/>
          <pc:sldMk cId="1095264772" sldId="273"/>
        </pc:sldMkLst>
      </pc:sldChg>
      <pc:sldChg chg="modNotesTx">
        <pc:chgData name="Bentley, Rebecca" userId="72afb715-ea58-493c-9db1-510abfbd575f" providerId="ADAL" clId="{86A961E2-06F6-472A-8CF1-D41E1793D976}" dt="2025-05-21T14:59:45.060" v="896" actId="20577"/>
        <pc:sldMkLst>
          <pc:docMk/>
          <pc:sldMk cId="2435835105" sldId="274"/>
        </pc:sldMkLst>
      </pc:sldChg>
      <pc:sldChg chg="addSp delSp modSp new mod ord modNotesTx">
        <pc:chgData name="Bentley, Rebecca" userId="72afb715-ea58-493c-9db1-510abfbd575f" providerId="ADAL" clId="{86A961E2-06F6-472A-8CF1-D41E1793D976}" dt="2025-05-21T18:04:36.453" v="1442" actId="20577"/>
        <pc:sldMkLst>
          <pc:docMk/>
          <pc:sldMk cId="324764017" sldId="275"/>
        </pc:sldMkLst>
        <pc:spChg chg="mod">
          <ac:chgData name="Bentley, Rebecca" userId="72afb715-ea58-493c-9db1-510abfbd575f" providerId="ADAL" clId="{86A961E2-06F6-472A-8CF1-D41E1793D976}" dt="2025-05-21T17:52:16.921" v="924" actId="20577"/>
          <ac:spMkLst>
            <pc:docMk/>
            <pc:sldMk cId="324764017" sldId="275"/>
            <ac:spMk id="3" creationId="{8122D4A1-6F8C-9DCE-77DA-168E920F9503}"/>
          </ac:spMkLst>
        </pc:spChg>
      </pc:sldChg>
      <pc:sldChg chg="addSp delSp modSp add del mod">
        <pc:chgData name="Bentley, Rebecca" userId="72afb715-ea58-493c-9db1-510abfbd575f" providerId="ADAL" clId="{86A961E2-06F6-472A-8CF1-D41E1793D976}" dt="2025-05-21T17:51:58.682" v="912" actId="47"/>
        <pc:sldMkLst>
          <pc:docMk/>
          <pc:sldMk cId="2323399142" sldId="275"/>
        </pc:sldMkLst>
      </pc:sldChg>
      <pc:sldChg chg="addSp delSp modSp new mod ord">
        <pc:chgData name="Bentley, Rebecca" userId="72afb715-ea58-493c-9db1-510abfbd575f" providerId="ADAL" clId="{86A961E2-06F6-472A-8CF1-D41E1793D976}" dt="2025-05-21T18:37:08.996" v="1707" actId="22"/>
        <pc:sldMkLst>
          <pc:docMk/>
          <pc:sldMk cId="1822340951" sldId="276"/>
        </pc:sldMkLst>
        <pc:spChg chg="mod">
          <ac:chgData name="Bentley, Rebecca" userId="72afb715-ea58-493c-9db1-510abfbd575f" providerId="ADAL" clId="{86A961E2-06F6-472A-8CF1-D41E1793D976}" dt="2025-05-21T18:22:25.141" v="1706" actId="20577"/>
          <ac:spMkLst>
            <pc:docMk/>
            <pc:sldMk cId="1822340951" sldId="276"/>
            <ac:spMk id="3" creationId="{065FA070-9638-1AC7-93CB-3A150C9EC6B9}"/>
          </ac:spMkLst>
        </pc:spChg>
      </pc:sldChg>
    </pc:docChg>
  </pc:docChgLst>
  <pc:docChgLst>
    <pc:chgData name="Dewey, Jared" userId="S::jared.dewey@uconn.edu::2376b930-388b-441a-b0da-501fb8ad030d" providerId="AD" clId="Web-{1FF41CDF-D6B3-2BD4-C5B5-E5B201B9A436}"/>
    <pc:docChg chg="modSld">
      <pc:chgData name="Dewey, Jared" userId="S::jared.dewey@uconn.edu::2376b930-388b-441a-b0da-501fb8ad030d" providerId="AD" clId="Web-{1FF41CDF-D6B3-2BD4-C5B5-E5B201B9A436}" dt="2025-05-14T12:07:59.877" v="50" actId="20577"/>
      <pc:docMkLst>
        <pc:docMk/>
      </pc:docMkLst>
      <pc:sldChg chg="modSp">
        <pc:chgData name="Dewey, Jared" userId="S::jared.dewey@uconn.edu::2376b930-388b-441a-b0da-501fb8ad030d" providerId="AD" clId="Web-{1FF41CDF-D6B3-2BD4-C5B5-E5B201B9A436}" dt="2025-05-14T12:05:54.580" v="26" actId="1076"/>
        <pc:sldMkLst>
          <pc:docMk/>
          <pc:sldMk cId="458805904" sldId="266"/>
        </pc:sldMkLst>
        <pc:graphicFrameChg chg="mod modGraphic">
          <ac:chgData name="Dewey, Jared" userId="S::jared.dewey@uconn.edu::2376b930-388b-441a-b0da-501fb8ad030d" providerId="AD" clId="Web-{1FF41CDF-D6B3-2BD4-C5B5-E5B201B9A436}" dt="2025-05-14T12:05:54.580" v="26" actId="1076"/>
          <ac:graphicFrameMkLst>
            <pc:docMk/>
            <pc:sldMk cId="458805904" sldId="266"/>
            <ac:graphicFrameMk id="5" creationId="{CA1C62BE-5D0C-7750-8ACC-2304624BDBFE}"/>
          </ac:graphicFrameMkLst>
        </pc:graphicFrameChg>
      </pc:sldChg>
      <pc:sldChg chg="modSp">
        <pc:chgData name="Dewey, Jared" userId="S::jared.dewey@uconn.edu::2376b930-388b-441a-b0da-501fb8ad030d" providerId="AD" clId="Web-{1FF41CDF-D6B3-2BD4-C5B5-E5B201B9A436}" dt="2025-05-14T12:07:59.877" v="50" actId="20577"/>
        <pc:sldMkLst>
          <pc:docMk/>
          <pc:sldMk cId="880345515" sldId="267"/>
        </pc:sldMkLst>
        <pc:graphicFrameChg chg="modGraphic">
          <ac:chgData name="Dewey, Jared" userId="S::jared.dewey@uconn.edu::2376b930-388b-441a-b0da-501fb8ad030d" providerId="AD" clId="Web-{1FF41CDF-D6B3-2BD4-C5B5-E5B201B9A436}" dt="2025-05-14T12:07:59.877" v="50" actId="20577"/>
          <ac:graphicFrameMkLst>
            <pc:docMk/>
            <pc:sldMk cId="880345515" sldId="267"/>
            <ac:graphicFrameMk id="5" creationId="{D46E19AF-1ECE-BEBA-2A85-38D90398291E}"/>
          </ac:graphicFrameMkLst>
        </pc:graphicFrameChg>
      </pc:sldChg>
    </pc:docChg>
  </pc:docChgLst>
  <pc:docChgLst>
    <pc:chgData name="Mattingly, Ashley" userId="8992f801-1fd6-4f29-8927-4d0f26f209d3" providerId="ADAL" clId="{0DAF68F1-2126-48D7-A542-FD28776B91AB}"/>
    <pc:docChg chg="modSld">
      <pc:chgData name="Mattingly, Ashley" userId="8992f801-1fd6-4f29-8927-4d0f26f209d3" providerId="ADAL" clId="{0DAF68F1-2126-48D7-A542-FD28776B91AB}" dt="2025-06-13T14:53:11.268" v="452" actId="962"/>
      <pc:docMkLst>
        <pc:docMk/>
      </pc:docMkLst>
      <pc:sldChg chg="modSp">
        <pc:chgData name="Mattingly, Ashley" userId="8992f801-1fd6-4f29-8927-4d0f26f209d3" providerId="ADAL" clId="{0DAF68F1-2126-48D7-A542-FD28776B91AB}" dt="2025-06-12T20:33:15.317" v="0" actId="962"/>
        <pc:sldMkLst>
          <pc:docMk/>
          <pc:sldMk cId="674547522" sldId="259"/>
        </pc:sldMkLst>
        <pc:graphicFrameChg chg="mod">
          <ac:chgData name="Mattingly, Ashley" userId="8992f801-1fd6-4f29-8927-4d0f26f209d3" providerId="ADAL" clId="{0DAF68F1-2126-48D7-A542-FD28776B91AB}" dt="2025-06-12T20:33:15.317" v="0" actId="962"/>
          <ac:graphicFrameMkLst>
            <pc:docMk/>
            <pc:sldMk cId="674547522" sldId="259"/>
            <ac:graphicFrameMk id="5" creationId="{F934B336-727D-1A60-ECC6-D62B34771DCE}"/>
          </ac:graphicFrameMkLst>
        </pc:graphicFrameChg>
      </pc:sldChg>
      <pc:sldChg chg="modSp mod">
        <pc:chgData name="Mattingly, Ashley" userId="8992f801-1fd6-4f29-8927-4d0f26f209d3" providerId="ADAL" clId="{0DAF68F1-2126-48D7-A542-FD28776B91AB}" dt="2025-06-13T13:38:42.345" v="33"/>
        <pc:sldMkLst>
          <pc:docMk/>
          <pc:sldMk cId="473541889" sldId="263"/>
        </pc:sldMkLst>
        <pc:spChg chg="ord">
          <ac:chgData name="Mattingly, Ashley" userId="8992f801-1fd6-4f29-8927-4d0f26f209d3" providerId="ADAL" clId="{0DAF68F1-2126-48D7-A542-FD28776B91AB}" dt="2025-06-13T13:38:42.345" v="33"/>
          <ac:spMkLst>
            <pc:docMk/>
            <pc:sldMk cId="473541889" sldId="263"/>
            <ac:spMk id="3" creationId="{9C96D609-8915-ADCF-DB61-A268160C00AC}"/>
          </ac:spMkLst>
        </pc:spChg>
        <pc:graphicFrameChg chg="mod">
          <ac:chgData name="Mattingly, Ashley" userId="8992f801-1fd6-4f29-8927-4d0f26f209d3" providerId="ADAL" clId="{0DAF68F1-2126-48D7-A542-FD28776B91AB}" dt="2025-06-13T13:37:42.480" v="30" actId="962"/>
          <ac:graphicFrameMkLst>
            <pc:docMk/>
            <pc:sldMk cId="473541889" sldId="263"/>
            <ac:graphicFrameMk id="7" creationId="{BC61D586-3A90-5966-8425-CCAABBE7CD15}"/>
          </ac:graphicFrameMkLst>
        </pc:graphicFrameChg>
        <pc:picChg chg="mod">
          <ac:chgData name="Mattingly, Ashley" userId="8992f801-1fd6-4f29-8927-4d0f26f209d3" providerId="ADAL" clId="{0DAF68F1-2126-48D7-A542-FD28776B91AB}" dt="2025-06-13T13:37:36.668" v="29" actId="962"/>
          <ac:picMkLst>
            <pc:docMk/>
            <pc:sldMk cId="473541889" sldId="263"/>
            <ac:picMk id="6" creationId="{02F66837-87E6-E2B5-E787-B7415C22BDCA}"/>
          </ac:picMkLst>
        </pc:picChg>
        <pc:picChg chg="mod">
          <ac:chgData name="Mattingly, Ashley" userId="8992f801-1fd6-4f29-8927-4d0f26f209d3" providerId="ADAL" clId="{0DAF68F1-2126-48D7-A542-FD28776B91AB}" dt="2025-06-13T13:38:34.524" v="32" actId="962"/>
          <ac:picMkLst>
            <pc:docMk/>
            <pc:sldMk cId="473541889" sldId="263"/>
            <ac:picMk id="10" creationId="{6BE06E9D-3D4E-7A41-894B-6764AD216A49}"/>
          </ac:picMkLst>
        </pc:picChg>
      </pc:sldChg>
      <pc:sldChg chg="modSp">
        <pc:chgData name="Mattingly, Ashley" userId="8992f801-1fd6-4f29-8927-4d0f26f209d3" providerId="ADAL" clId="{0DAF68F1-2126-48D7-A542-FD28776B91AB}" dt="2025-06-13T14:52:43.605" v="449" actId="962"/>
        <pc:sldMkLst>
          <pc:docMk/>
          <pc:sldMk cId="685667860" sldId="264"/>
        </pc:sldMkLst>
        <pc:graphicFrameChg chg="mod">
          <ac:chgData name="Mattingly, Ashley" userId="8992f801-1fd6-4f29-8927-4d0f26f209d3" providerId="ADAL" clId="{0DAF68F1-2126-48D7-A542-FD28776B91AB}" dt="2025-06-13T14:52:43.605" v="449" actId="962"/>
          <ac:graphicFrameMkLst>
            <pc:docMk/>
            <pc:sldMk cId="685667860" sldId="264"/>
            <ac:graphicFrameMk id="5" creationId="{87A639EC-B938-A4C7-6ABB-0A9BFE3DB9EE}"/>
          </ac:graphicFrameMkLst>
        </pc:graphicFrameChg>
      </pc:sldChg>
      <pc:sldChg chg="modSp">
        <pc:chgData name="Mattingly, Ashley" userId="8992f801-1fd6-4f29-8927-4d0f26f209d3" providerId="ADAL" clId="{0DAF68F1-2126-48D7-A542-FD28776B91AB}" dt="2025-06-13T14:52:53.763" v="450" actId="962"/>
        <pc:sldMkLst>
          <pc:docMk/>
          <pc:sldMk cId="2667563605" sldId="265"/>
        </pc:sldMkLst>
        <pc:graphicFrameChg chg="mod">
          <ac:chgData name="Mattingly, Ashley" userId="8992f801-1fd6-4f29-8927-4d0f26f209d3" providerId="ADAL" clId="{0DAF68F1-2126-48D7-A542-FD28776B91AB}" dt="2025-06-13T14:52:53.763" v="450" actId="962"/>
          <ac:graphicFrameMkLst>
            <pc:docMk/>
            <pc:sldMk cId="2667563605" sldId="265"/>
            <ac:graphicFrameMk id="6" creationId="{5E688405-E646-C71F-84B6-A2157DD4C784}"/>
          </ac:graphicFrameMkLst>
        </pc:graphicFrameChg>
      </pc:sldChg>
      <pc:sldChg chg="modSp">
        <pc:chgData name="Mattingly, Ashley" userId="8992f801-1fd6-4f29-8927-4d0f26f209d3" providerId="ADAL" clId="{0DAF68F1-2126-48D7-A542-FD28776B91AB}" dt="2025-06-13T14:53:00.444" v="451" actId="962"/>
        <pc:sldMkLst>
          <pc:docMk/>
          <pc:sldMk cId="458805904" sldId="266"/>
        </pc:sldMkLst>
        <pc:graphicFrameChg chg="mod">
          <ac:chgData name="Mattingly, Ashley" userId="8992f801-1fd6-4f29-8927-4d0f26f209d3" providerId="ADAL" clId="{0DAF68F1-2126-48D7-A542-FD28776B91AB}" dt="2025-06-13T14:53:00.444" v="451" actId="962"/>
          <ac:graphicFrameMkLst>
            <pc:docMk/>
            <pc:sldMk cId="458805904" sldId="266"/>
            <ac:graphicFrameMk id="5" creationId="{CA1C62BE-5D0C-7750-8ACC-2304624BDBFE}"/>
          </ac:graphicFrameMkLst>
        </pc:graphicFrameChg>
      </pc:sldChg>
      <pc:sldChg chg="modSp">
        <pc:chgData name="Mattingly, Ashley" userId="8992f801-1fd6-4f29-8927-4d0f26f209d3" providerId="ADAL" clId="{0DAF68F1-2126-48D7-A542-FD28776B91AB}" dt="2025-06-13T14:53:11.268" v="452" actId="962"/>
        <pc:sldMkLst>
          <pc:docMk/>
          <pc:sldMk cId="880345515" sldId="267"/>
        </pc:sldMkLst>
        <pc:graphicFrameChg chg="mod">
          <ac:chgData name="Mattingly, Ashley" userId="8992f801-1fd6-4f29-8927-4d0f26f209d3" providerId="ADAL" clId="{0DAF68F1-2126-48D7-A542-FD28776B91AB}" dt="2025-06-13T14:53:11.268" v="452" actId="962"/>
          <ac:graphicFrameMkLst>
            <pc:docMk/>
            <pc:sldMk cId="880345515" sldId="267"/>
            <ac:graphicFrameMk id="5" creationId="{D46E19AF-1ECE-BEBA-2A85-38D90398291E}"/>
          </ac:graphicFrameMkLst>
        </pc:graphicFrameChg>
      </pc:sldChg>
      <pc:sldChg chg="modSp mod">
        <pc:chgData name="Mattingly, Ashley" userId="8992f801-1fd6-4f29-8927-4d0f26f209d3" providerId="ADAL" clId="{0DAF68F1-2126-48D7-A542-FD28776B91AB}" dt="2025-06-13T13:40:01.462" v="42" actId="962"/>
        <pc:sldMkLst>
          <pc:docMk/>
          <pc:sldMk cId="3125518190" sldId="269"/>
        </pc:sldMkLst>
        <pc:picChg chg="mod">
          <ac:chgData name="Mattingly, Ashley" userId="8992f801-1fd6-4f29-8927-4d0f26f209d3" providerId="ADAL" clId="{0DAF68F1-2126-48D7-A542-FD28776B91AB}" dt="2025-06-13T13:40:01.462" v="42" actId="962"/>
          <ac:picMkLst>
            <pc:docMk/>
            <pc:sldMk cId="3125518190" sldId="269"/>
            <ac:picMk id="3" creationId="{B53D4FC9-C0D7-B3B1-B3E9-8ECB30B8ED07}"/>
          </ac:picMkLst>
        </pc:picChg>
      </pc:sldChg>
      <pc:sldChg chg="modSp mod">
        <pc:chgData name="Mattingly, Ashley" userId="8992f801-1fd6-4f29-8927-4d0f26f209d3" providerId="ADAL" clId="{0DAF68F1-2126-48D7-A542-FD28776B91AB}" dt="2025-06-13T13:41:26.402" v="44" actId="962"/>
        <pc:sldMkLst>
          <pc:docMk/>
          <pc:sldMk cId="2151659754" sldId="270"/>
        </pc:sldMkLst>
        <pc:picChg chg="mod">
          <ac:chgData name="Mattingly, Ashley" userId="8992f801-1fd6-4f29-8927-4d0f26f209d3" providerId="ADAL" clId="{0DAF68F1-2126-48D7-A542-FD28776B91AB}" dt="2025-06-13T13:41:26.402" v="44" actId="962"/>
          <ac:picMkLst>
            <pc:docMk/>
            <pc:sldMk cId="2151659754" sldId="270"/>
            <ac:picMk id="2" creationId="{F6BA4453-6EB6-B568-A48D-63EC8DF2F524}"/>
          </ac:picMkLst>
        </pc:picChg>
      </pc:sldChg>
      <pc:sldChg chg="modSp mod">
        <pc:chgData name="Mattingly, Ashley" userId="8992f801-1fd6-4f29-8927-4d0f26f209d3" providerId="ADAL" clId="{0DAF68F1-2126-48D7-A542-FD28776B91AB}" dt="2025-06-12T20:34:34.004" v="27" actId="962"/>
        <pc:sldMkLst>
          <pc:docMk/>
          <pc:sldMk cId="2122237953" sldId="272"/>
        </pc:sldMkLst>
        <pc:cxnChg chg="mod">
          <ac:chgData name="Mattingly, Ashley" userId="8992f801-1fd6-4f29-8927-4d0f26f209d3" providerId="ADAL" clId="{0DAF68F1-2126-48D7-A542-FD28776B91AB}" dt="2025-06-12T20:34:31.914" v="24" actId="962"/>
          <ac:cxnSpMkLst>
            <pc:docMk/>
            <pc:sldMk cId="2122237953" sldId="272"/>
            <ac:cxnSpMk id="14" creationId="{72724EC8-B69D-18DD-5CAF-5A30EC7134D9}"/>
          </ac:cxnSpMkLst>
        </pc:cxnChg>
        <pc:cxnChg chg="mod">
          <ac:chgData name="Mattingly, Ashley" userId="8992f801-1fd6-4f29-8927-4d0f26f209d3" providerId="ADAL" clId="{0DAF68F1-2126-48D7-A542-FD28776B91AB}" dt="2025-06-12T20:34:32.661" v="25" actId="962"/>
          <ac:cxnSpMkLst>
            <pc:docMk/>
            <pc:sldMk cId="2122237953" sldId="272"/>
            <ac:cxnSpMk id="15" creationId="{A99A95E2-2ADF-BDAE-4CBD-AA2392BF7F63}"/>
          </ac:cxnSpMkLst>
        </pc:cxnChg>
        <pc:cxnChg chg="mod">
          <ac:chgData name="Mattingly, Ashley" userId="8992f801-1fd6-4f29-8927-4d0f26f209d3" providerId="ADAL" clId="{0DAF68F1-2126-48D7-A542-FD28776B91AB}" dt="2025-06-12T20:34:33.387" v="26" actId="962"/>
          <ac:cxnSpMkLst>
            <pc:docMk/>
            <pc:sldMk cId="2122237953" sldId="272"/>
            <ac:cxnSpMk id="17" creationId="{50491DAD-0551-984E-02BB-6A2D1DAC60EF}"/>
          </ac:cxnSpMkLst>
        </pc:cxnChg>
        <pc:cxnChg chg="mod">
          <ac:chgData name="Mattingly, Ashley" userId="8992f801-1fd6-4f29-8927-4d0f26f209d3" providerId="ADAL" clId="{0DAF68F1-2126-48D7-A542-FD28776B91AB}" dt="2025-06-12T20:34:34.004" v="27" actId="962"/>
          <ac:cxnSpMkLst>
            <pc:docMk/>
            <pc:sldMk cId="2122237953" sldId="272"/>
            <ac:cxnSpMk id="18" creationId="{0EBA8D23-B943-6C21-B3B4-04E96A5533AC}"/>
          </ac:cxnSpMkLst>
        </pc:cxnChg>
      </pc:sldChg>
      <pc:sldChg chg="modSp">
        <pc:chgData name="Mattingly, Ashley" userId="8992f801-1fd6-4f29-8927-4d0f26f209d3" providerId="ADAL" clId="{0DAF68F1-2126-48D7-A542-FD28776B91AB}" dt="2025-06-13T13:39:23.141" v="40" actId="962"/>
        <pc:sldMkLst>
          <pc:docMk/>
          <pc:sldMk cId="1095264772" sldId="273"/>
        </pc:sldMkLst>
        <pc:graphicFrameChg chg="mod">
          <ac:chgData name="Mattingly, Ashley" userId="8992f801-1fd6-4f29-8927-4d0f26f209d3" providerId="ADAL" clId="{0DAF68F1-2126-48D7-A542-FD28776B91AB}" dt="2025-06-13T13:39:23.141" v="40" actId="962"/>
          <ac:graphicFrameMkLst>
            <pc:docMk/>
            <pc:sldMk cId="1095264772" sldId="273"/>
            <ac:graphicFrameMk id="5" creationId="{60B2938F-AE21-D284-8A0C-8A9BA64C5AD4}"/>
          </ac:graphicFrameMkLst>
        </pc:graphicFrameChg>
      </pc:sldChg>
      <pc:sldChg chg="modSp mod">
        <pc:chgData name="Mattingly, Ashley" userId="8992f801-1fd6-4f29-8927-4d0f26f209d3" providerId="ADAL" clId="{0DAF68F1-2126-48D7-A542-FD28776B91AB}" dt="2025-06-13T13:48:02.761" v="443"/>
        <pc:sldMkLst>
          <pc:docMk/>
          <pc:sldMk cId="2435835105" sldId="274"/>
        </pc:sldMkLst>
        <pc:spChg chg="ord">
          <ac:chgData name="Mattingly, Ashley" userId="8992f801-1fd6-4f29-8927-4d0f26f209d3" providerId="ADAL" clId="{0DAF68F1-2126-48D7-A542-FD28776B91AB}" dt="2025-06-13T13:48:02.761" v="443"/>
          <ac:spMkLst>
            <pc:docMk/>
            <pc:sldMk cId="2435835105" sldId="274"/>
            <ac:spMk id="3" creationId="{B6D714D6-A5F3-0A0C-3F8C-24648130AD84}"/>
          </ac:spMkLst>
        </pc:spChg>
      </pc:sldChg>
      <pc:sldChg chg="modSp mod">
        <pc:chgData name="Mattingly, Ashley" userId="8992f801-1fd6-4f29-8927-4d0f26f209d3" providerId="ADAL" clId="{0DAF68F1-2126-48D7-A542-FD28776B91AB}" dt="2025-06-13T13:47:36.703" v="442" actId="962"/>
        <pc:sldMkLst>
          <pc:docMk/>
          <pc:sldMk cId="1414179902" sldId="277"/>
        </pc:sldMkLst>
        <pc:picChg chg="mod">
          <ac:chgData name="Mattingly, Ashley" userId="8992f801-1fd6-4f29-8927-4d0f26f209d3" providerId="ADAL" clId="{0DAF68F1-2126-48D7-A542-FD28776B91AB}" dt="2025-06-13T13:47:36.703" v="442" actId="962"/>
          <ac:picMkLst>
            <pc:docMk/>
            <pc:sldMk cId="1414179902" sldId="277"/>
            <ac:picMk id="4" creationId="{5D3C3C30-44CC-50D2-2ED5-1076C1FED122}"/>
          </ac:picMkLst>
        </pc:picChg>
      </pc:sldChg>
    </pc:docChg>
  </pc:docChgLst>
  <pc:docChgLst>
    <pc:chgData name="Dewey, Jared" userId="S::jared.dewey@uconn.edu::2376b930-388b-441a-b0da-501fb8ad030d" providerId="AD" clId="Web-{DD9FA06C-7697-9DA2-474D-36E291633E9D}"/>
    <pc:docChg chg="addSld modSld sldOrd">
      <pc:chgData name="Dewey, Jared" userId="S::jared.dewey@uconn.edu::2376b930-388b-441a-b0da-501fb8ad030d" providerId="AD" clId="Web-{DD9FA06C-7697-9DA2-474D-36E291633E9D}" dt="2025-05-22T18:59:02.306" v="204" actId="14100"/>
      <pc:docMkLst>
        <pc:docMk/>
      </pc:docMkLst>
      <pc:sldChg chg="modNotes">
        <pc:chgData name="Dewey, Jared" userId="S::jared.dewey@uconn.edu::2376b930-388b-441a-b0da-501fb8ad030d" providerId="AD" clId="Web-{DD9FA06C-7697-9DA2-474D-36E291633E9D}" dt="2025-05-22T18:32:54.507" v="141"/>
        <pc:sldMkLst>
          <pc:docMk/>
          <pc:sldMk cId="473541889" sldId="263"/>
        </pc:sldMkLst>
      </pc:sldChg>
      <pc:sldChg chg="addSp delSp modSp">
        <pc:chgData name="Dewey, Jared" userId="S::jared.dewey@uconn.edu::2376b930-388b-441a-b0da-501fb8ad030d" providerId="AD" clId="Web-{DD9FA06C-7697-9DA2-474D-36E291633E9D}" dt="2025-05-22T18:38:30.554" v="169" actId="1076"/>
        <pc:sldMkLst>
          <pc:docMk/>
          <pc:sldMk cId="3125518190" sldId="269"/>
        </pc:sldMkLst>
        <pc:picChg chg="add mod">
          <ac:chgData name="Dewey, Jared" userId="S::jared.dewey@uconn.edu::2376b930-388b-441a-b0da-501fb8ad030d" providerId="AD" clId="Web-{DD9FA06C-7697-9DA2-474D-36E291633E9D}" dt="2025-05-22T18:38:30.554" v="169" actId="1076"/>
          <ac:picMkLst>
            <pc:docMk/>
            <pc:sldMk cId="3125518190" sldId="269"/>
            <ac:picMk id="3" creationId="{B53D4FC9-C0D7-B3B1-B3E9-8ECB30B8ED07}"/>
          </ac:picMkLst>
        </pc:picChg>
      </pc:sldChg>
      <pc:sldChg chg="addSp delSp modSp">
        <pc:chgData name="Dewey, Jared" userId="S::jared.dewey@uconn.edu::2376b930-388b-441a-b0da-501fb8ad030d" providerId="AD" clId="Web-{DD9FA06C-7697-9DA2-474D-36E291633E9D}" dt="2025-05-22T18:46:09.680" v="188" actId="1076"/>
        <pc:sldMkLst>
          <pc:docMk/>
          <pc:sldMk cId="2151659754" sldId="270"/>
        </pc:sldMkLst>
        <pc:picChg chg="add mod">
          <ac:chgData name="Dewey, Jared" userId="S::jared.dewey@uconn.edu::2376b930-388b-441a-b0da-501fb8ad030d" providerId="AD" clId="Web-{DD9FA06C-7697-9DA2-474D-36E291633E9D}" dt="2025-05-22T18:46:09.680" v="188" actId="1076"/>
          <ac:picMkLst>
            <pc:docMk/>
            <pc:sldMk cId="2151659754" sldId="270"/>
            <ac:picMk id="2" creationId="{F6BA4453-6EB6-B568-A48D-63EC8DF2F524}"/>
          </ac:picMkLst>
        </pc:picChg>
      </pc:sldChg>
      <pc:sldChg chg="addSp delSp modSp ord modNotes">
        <pc:chgData name="Dewey, Jared" userId="S::jared.dewey@uconn.edu::2376b930-388b-441a-b0da-501fb8ad030d" providerId="AD" clId="Web-{DD9FA06C-7697-9DA2-474D-36E291633E9D}" dt="2025-05-22T18:32:22.616" v="137"/>
        <pc:sldMkLst>
          <pc:docMk/>
          <pc:sldMk cId="2122237953" sldId="272"/>
        </pc:sldMkLst>
        <pc:spChg chg="mod">
          <ac:chgData name="Dewey, Jared" userId="S::jared.dewey@uconn.edu::2376b930-388b-441a-b0da-501fb8ad030d" providerId="AD" clId="Web-{DD9FA06C-7697-9DA2-474D-36E291633E9D}" dt="2025-05-22T18:32:00.538" v="136" actId="20577"/>
          <ac:spMkLst>
            <pc:docMk/>
            <pc:sldMk cId="2122237953" sldId="272"/>
            <ac:spMk id="3" creationId="{7B24EFEF-3FF5-A329-9B77-B0444B80AB91}"/>
          </ac:spMkLst>
        </pc:spChg>
        <pc:spChg chg="add mod">
          <ac:chgData name="Dewey, Jared" userId="S::jared.dewey@uconn.edu::2376b930-388b-441a-b0da-501fb8ad030d" providerId="AD" clId="Web-{DD9FA06C-7697-9DA2-474D-36E291633E9D}" dt="2025-05-22T18:29:35.288" v="95" actId="1076"/>
          <ac:spMkLst>
            <pc:docMk/>
            <pc:sldMk cId="2122237953" sldId="272"/>
            <ac:spMk id="6" creationId="{01BE83AC-5380-BF86-6BF6-C36151566224}"/>
          </ac:spMkLst>
        </pc:spChg>
        <pc:spChg chg="add mod">
          <ac:chgData name="Dewey, Jared" userId="S::jared.dewey@uconn.edu::2376b930-388b-441a-b0da-501fb8ad030d" providerId="AD" clId="Web-{DD9FA06C-7697-9DA2-474D-36E291633E9D}" dt="2025-05-22T18:31:14.960" v="122" actId="1076"/>
          <ac:spMkLst>
            <pc:docMk/>
            <pc:sldMk cId="2122237953" sldId="272"/>
            <ac:spMk id="7" creationId="{AE099CD9-B76F-1CF0-4010-790826227F1A}"/>
          </ac:spMkLst>
        </pc:spChg>
        <pc:spChg chg="add del mod">
          <ac:chgData name="Dewey, Jared" userId="S::jared.dewey@uconn.edu::2376b930-388b-441a-b0da-501fb8ad030d" providerId="AD" clId="Web-{DD9FA06C-7697-9DA2-474D-36E291633E9D}" dt="2025-05-22T18:31:20.647" v="124" actId="1076"/>
          <ac:spMkLst>
            <pc:docMk/>
            <pc:sldMk cId="2122237953" sldId="272"/>
            <ac:spMk id="8" creationId="{A5661F6F-3FDA-2ACC-2015-E09107294FED}"/>
          </ac:spMkLst>
        </pc:spChg>
        <pc:spChg chg="add mod">
          <ac:chgData name="Dewey, Jared" userId="S::jared.dewey@uconn.edu::2376b930-388b-441a-b0da-501fb8ad030d" providerId="AD" clId="Web-{DD9FA06C-7697-9DA2-474D-36E291633E9D}" dt="2025-05-22T18:29:43.100" v="99" actId="1076"/>
          <ac:spMkLst>
            <pc:docMk/>
            <pc:sldMk cId="2122237953" sldId="272"/>
            <ac:spMk id="12" creationId="{E45F23B6-2A96-0384-DCE6-B44C8BB0BA76}"/>
          </ac:spMkLst>
        </pc:spChg>
        <pc:spChg chg="add mod">
          <ac:chgData name="Dewey, Jared" userId="S::jared.dewey@uconn.edu::2376b930-388b-441a-b0da-501fb8ad030d" providerId="AD" clId="Web-{DD9FA06C-7697-9DA2-474D-36E291633E9D}" dt="2025-05-22T18:31:11.960" v="120" actId="1076"/>
          <ac:spMkLst>
            <pc:docMk/>
            <pc:sldMk cId="2122237953" sldId="272"/>
            <ac:spMk id="13" creationId="{84AC21E4-E5B0-4A35-4D8B-218D144BC7D2}"/>
          </ac:spMkLst>
        </pc:spChg>
        <pc:cxnChg chg="add mod">
          <ac:chgData name="Dewey, Jared" userId="S::jared.dewey@uconn.edu::2376b930-388b-441a-b0da-501fb8ad030d" providerId="AD" clId="Web-{DD9FA06C-7697-9DA2-474D-36E291633E9D}" dt="2025-05-22T18:30:02.647" v="102" actId="14100"/>
          <ac:cxnSpMkLst>
            <pc:docMk/>
            <pc:sldMk cId="2122237953" sldId="272"/>
            <ac:cxnSpMk id="14" creationId="{72724EC8-B69D-18DD-5CAF-5A30EC7134D9}"/>
          </ac:cxnSpMkLst>
        </pc:cxnChg>
        <pc:cxnChg chg="add mod">
          <ac:chgData name="Dewey, Jared" userId="S::jared.dewey@uconn.edu::2376b930-388b-441a-b0da-501fb8ad030d" providerId="AD" clId="Web-{DD9FA06C-7697-9DA2-474D-36E291633E9D}" dt="2025-05-22T18:31:23.460" v="125" actId="14100"/>
          <ac:cxnSpMkLst>
            <pc:docMk/>
            <pc:sldMk cId="2122237953" sldId="272"/>
            <ac:cxnSpMk id="15" creationId="{A99A95E2-2ADF-BDAE-4CBD-AA2392BF7F63}"/>
          </ac:cxnSpMkLst>
        </pc:cxnChg>
        <pc:cxnChg chg="add mod">
          <ac:chgData name="Dewey, Jared" userId="S::jared.dewey@uconn.edu::2376b930-388b-441a-b0da-501fb8ad030d" providerId="AD" clId="Web-{DD9FA06C-7697-9DA2-474D-36E291633E9D}" dt="2025-05-22T18:31:40.866" v="129" actId="14100"/>
          <ac:cxnSpMkLst>
            <pc:docMk/>
            <pc:sldMk cId="2122237953" sldId="272"/>
            <ac:cxnSpMk id="17" creationId="{50491DAD-0551-984E-02BB-6A2D1DAC60EF}"/>
          </ac:cxnSpMkLst>
        </pc:cxnChg>
        <pc:cxnChg chg="add mod">
          <ac:chgData name="Dewey, Jared" userId="S::jared.dewey@uconn.edu::2376b930-388b-441a-b0da-501fb8ad030d" providerId="AD" clId="Web-{DD9FA06C-7697-9DA2-474D-36E291633E9D}" dt="2025-05-22T18:31:33.507" v="127" actId="14100"/>
          <ac:cxnSpMkLst>
            <pc:docMk/>
            <pc:sldMk cId="2122237953" sldId="272"/>
            <ac:cxnSpMk id="18" creationId="{0EBA8D23-B943-6C21-B3B4-04E96A5533AC}"/>
          </ac:cxnSpMkLst>
        </pc:cxnChg>
      </pc:sldChg>
      <pc:sldChg chg="modSp modNotes">
        <pc:chgData name="Dewey, Jared" userId="S::jared.dewey@uconn.edu::2376b930-388b-441a-b0da-501fb8ad030d" providerId="AD" clId="Web-{DD9FA06C-7697-9DA2-474D-36E291633E9D}" dt="2025-05-22T18:33:41.194" v="166" actId="20577"/>
        <pc:sldMkLst>
          <pc:docMk/>
          <pc:sldMk cId="1095264772" sldId="273"/>
        </pc:sldMkLst>
        <pc:graphicFrameChg chg="modGraphic">
          <ac:chgData name="Dewey, Jared" userId="S::jared.dewey@uconn.edu::2376b930-388b-441a-b0da-501fb8ad030d" providerId="AD" clId="Web-{DD9FA06C-7697-9DA2-474D-36E291633E9D}" dt="2025-05-22T18:33:41.194" v="166" actId="20577"/>
          <ac:graphicFrameMkLst>
            <pc:docMk/>
            <pc:sldMk cId="1095264772" sldId="273"/>
            <ac:graphicFrameMk id="5" creationId="{60B2938F-AE21-D284-8A0C-8A9BA64C5AD4}"/>
          </ac:graphicFrameMkLst>
        </pc:graphicFrameChg>
      </pc:sldChg>
      <pc:sldChg chg="addSp delSp modSp">
        <pc:chgData name="Dewey, Jared" userId="S::jared.dewey@uconn.edu::2376b930-388b-441a-b0da-501fb8ad030d" providerId="AD" clId="Web-{DD9FA06C-7697-9DA2-474D-36E291633E9D}" dt="2025-05-22T18:59:02.306" v="204" actId="14100"/>
        <pc:sldMkLst>
          <pc:docMk/>
          <pc:sldMk cId="1822340951" sldId="276"/>
        </pc:sldMkLst>
        <pc:picChg chg="add mod">
          <ac:chgData name="Dewey, Jared" userId="S::jared.dewey@uconn.edu::2376b930-388b-441a-b0da-501fb8ad030d" providerId="AD" clId="Web-{DD9FA06C-7697-9DA2-474D-36E291633E9D}" dt="2025-05-22T18:58:00.369" v="201"/>
          <ac:picMkLst>
            <pc:docMk/>
            <pc:sldMk cId="1822340951" sldId="276"/>
            <ac:picMk id="9" creationId="{218633FB-23A7-BAC8-1E2F-D829F55F0AC0}"/>
          </ac:picMkLst>
        </pc:picChg>
        <pc:picChg chg="add mod">
          <ac:chgData name="Dewey, Jared" userId="S::jared.dewey@uconn.edu::2376b930-388b-441a-b0da-501fb8ad030d" providerId="AD" clId="Web-{DD9FA06C-7697-9DA2-474D-36E291633E9D}" dt="2025-05-22T18:59:02.306" v="204" actId="14100"/>
          <ac:picMkLst>
            <pc:docMk/>
            <pc:sldMk cId="1822340951" sldId="276"/>
            <ac:picMk id="10" creationId="{581C51B7-048D-AADA-5EDE-1565C2B950FC}"/>
          </ac:picMkLst>
        </pc:picChg>
      </pc:sldChg>
      <pc:sldChg chg="addSp delSp modSp new ord">
        <pc:chgData name="Dewey, Jared" userId="S::jared.dewey@uconn.edu::2376b930-388b-441a-b0da-501fb8ad030d" providerId="AD" clId="Web-{DD9FA06C-7697-9DA2-474D-36E291633E9D}" dt="2025-05-22T18:49:34.821" v="192" actId="1076"/>
        <pc:sldMkLst>
          <pc:docMk/>
          <pc:sldMk cId="1414179902" sldId="277"/>
        </pc:sldMkLst>
        <pc:spChg chg="mod">
          <ac:chgData name="Dewey, Jared" userId="S::jared.dewey@uconn.edu::2376b930-388b-441a-b0da-501fb8ad030d" providerId="AD" clId="Web-{DD9FA06C-7697-9DA2-474D-36E291633E9D}" dt="2025-05-22T18:45:11.086" v="184" actId="20577"/>
          <ac:spMkLst>
            <pc:docMk/>
            <pc:sldMk cId="1414179902" sldId="277"/>
            <ac:spMk id="3" creationId="{7CA2E9F4-CCB6-BBB1-1EB5-75791E097C69}"/>
          </ac:spMkLst>
        </pc:spChg>
        <pc:picChg chg="add mod">
          <ac:chgData name="Dewey, Jared" userId="S::jared.dewey@uconn.edu::2376b930-388b-441a-b0da-501fb8ad030d" providerId="AD" clId="Web-{DD9FA06C-7697-9DA2-474D-36E291633E9D}" dt="2025-05-22T18:49:34.821" v="192" actId="1076"/>
          <ac:picMkLst>
            <pc:docMk/>
            <pc:sldMk cId="1414179902" sldId="277"/>
            <ac:picMk id="4" creationId="{5D3C3C30-44CC-50D2-2ED5-1076C1FED122}"/>
          </ac:picMkLst>
        </pc:picChg>
      </pc:sldChg>
    </pc:docChg>
  </pc:docChgLst>
  <pc:docChgLst>
    <pc:chgData name="Dewey, Jared" userId="2376b930-388b-441a-b0da-501fb8ad030d" providerId="ADAL" clId="{845C3254-84A8-4948-9FCF-73893A42DF2B}"/>
    <pc:docChg chg="undo custSel addSld modSld sldOrd">
      <pc:chgData name="Dewey, Jared" userId="2376b930-388b-441a-b0da-501fb8ad030d" providerId="ADAL" clId="{845C3254-84A8-4948-9FCF-73893A42DF2B}" dt="2025-04-14T19:18:54.447" v="1622" actId="1076"/>
      <pc:docMkLst>
        <pc:docMk/>
      </pc:docMkLst>
      <pc:sldChg chg="modSp mod">
        <pc:chgData name="Dewey, Jared" userId="2376b930-388b-441a-b0da-501fb8ad030d" providerId="ADAL" clId="{845C3254-84A8-4948-9FCF-73893A42DF2B}" dt="2025-04-14T17:45:28.617" v="90" actId="20577"/>
        <pc:sldMkLst>
          <pc:docMk/>
          <pc:sldMk cId="714300357" sldId="258"/>
        </pc:sldMkLst>
        <pc:spChg chg="mod">
          <ac:chgData name="Dewey, Jared" userId="2376b930-388b-441a-b0da-501fb8ad030d" providerId="ADAL" clId="{845C3254-84A8-4948-9FCF-73893A42DF2B}" dt="2025-04-14T17:44:42.137" v="35" actId="20577"/>
          <ac:spMkLst>
            <pc:docMk/>
            <pc:sldMk cId="714300357" sldId="258"/>
            <ac:spMk id="2" creationId="{00000000-0000-0000-0000-000000000000}"/>
          </ac:spMkLst>
        </pc:spChg>
        <pc:spChg chg="mod">
          <ac:chgData name="Dewey, Jared" userId="2376b930-388b-441a-b0da-501fb8ad030d" providerId="ADAL" clId="{845C3254-84A8-4948-9FCF-73893A42DF2B}" dt="2025-04-14T17:45:28.617" v="90" actId="20577"/>
          <ac:spMkLst>
            <pc:docMk/>
            <pc:sldMk cId="714300357" sldId="258"/>
            <ac:spMk id="19" creationId="{00000000-0000-0000-0000-000000000000}"/>
          </ac:spMkLst>
        </pc:spChg>
      </pc:sldChg>
      <pc:sldChg chg="modSp mod">
        <pc:chgData name="Dewey, Jared" userId="2376b930-388b-441a-b0da-501fb8ad030d" providerId="ADAL" clId="{845C3254-84A8-4948-9FCF-73893A42DF2B}" dt="2025-04-14T18:19:08.100" v="1289" actId="20577"/>
        <pc:sldMkLst>
          <pc:docMk/>
          <pc:sldMk cId="674547522" sldId="259"/>
        </pc:sldMkLst>
        <pc:spChg chg="mod">
          <ac:chgData name="Dewey, Jared" userId="2376b930-388b-441a-b0da-501fb8ad030d" providerId="ADAL" clId="{845C3254-84A8-4948-9FCF-73893A42DF2B}" dt="2025-04-14T17:45:52.552" v="96" actId="20577"/>
          <ac:spMkLst>
            <pc:docMk/>
            <pc:sldMk cId="674547522" sldId="259"/>
            <ac:spMk id="3" creationId="{00000000-0000-0000-0000-000000000000}"/>
          </ac:spMkLst>
        </pc:spChg>
      </pc:sldChg>
      <pc:sldChg chg="modSp mod">
        <pc:chgData name="Dewey, Jared" userId="2376b930-388b-441a-b0da-501fb8ad030d" providerId="ADAL" clId="{845C3254-84A8-4948-9FCF-73893A42DF2B}" dt="2025-04-14T19:18:54.447" v="1622" actId="1076"/>
        <pc:sldMkLst>
          <pc:docMk/>
          <pc:sldMk cId="3066222240" sldId="261"/>
        </pc:sldMkLst>
      </pc:sldChg>
      <pc:sldChg chg="addSp modSp new mod ord">
        <pc:chgData name="Dewey, Jared" userId="2376b930-388b-441a-b0da-501fb8ad030d" providerId="ADAL" clId="{845C3254-84A8-4948-9FCF-73893A42DF2B}" dt="2025-04-14T19:13:48.642" v="1579" actId="15"/>
        <pc:sldMkLst>
          <pc:docMk/>
          <pc:sldMk cId="2923918300" sldId="262"/>
        </pc:sldMkLst>
        <pc:spChg chg="mod">
          <ac:chgData name="Dewey, Jared" userId="2376b930-388b-441a-b0da-501fb8ad030d" providerId="ADAL" clId="{845C3254-84A8-4948-9FCF-73893A42DF2B}" dt="2025-04-14T19:13:46.506" v="1578" actId="15"/>
          <ac:spMkLst>
            <pc:docMk/>
            <pc:sldMk cId="2923918300" sldId="262"/>
            <ac:spMk id="2" creationId="{4EE1A704-C1EC-F2C4-C83A-A091F8299710}"/>
          </ac:spMkLst>
        </pc:spChg>
        <pc:spChg chg="mod">
          <ac:chgData name="Dewey, Jared" userId="2376b930-388b-441a-b0da-501fb8ad030d" providerId="ADAL" clId="{845C3254-84A8-4948-9FCF-73893A42DF2B}" dt="2025-04-14T17:46:17.551" v="138" actId="20577"/>
          <ac:spMkLst>
            <pc:docMk/>
            <pc:sldMk cId="2923918300" sldId="262"/>
            <ac:spMk id="3" creationId="{2C35F0C5-22D9-C609-4D44-437FFF86CF38}"/>
          </ac:spMkLst>
        </pc:spChg>
        <pc:spChg chg="add mod">
          <ac:chgData name="Dewey, Jared" userId="2376b930-388b-441a-b0da-501fb8ad030d" providerId="ADAL" clId="{845C3254-84A8-4948-9FCF-73893A42DF2B}" dt="2025-04-14T19:13:48.642" v="1579" actId="15"/>
          <ac:spMkLst>
            <pc:docMk/>
            <pc:sldMk cId="2923918300" sldId="262"/>
            <ac:spMk id="4" creationId="{C0D593CE-3936-9503-5C86-27856EACA926}"/>
          </ac:spMkLst>
        </pc:spChg>
      </pc:sldChg>
      <pc:sldChg chg="addSp delSp modSp new mod ord modClrScheme chgLayout">
        <pc:chgData name="Dewey, Jared" userId="2376b930-388b-441a-b0da-501fb8ad030d" providerId="ADAL" clId="{845C3254-84A8-4948-9FCF-73893A42DF2B}" dt="2025-04-14T19:11:55.167" v="1571" actId="1076"/>
        <pc:sldMkLst>
          <pc:docMk/>
          <pc:sldMk cId="473541889" sldId="263"/>
        </pc:sldMkLst>
        <pc:spChg chg="mod">
          <ac:chgData name="Dewey, Jared" userId="2376b930-388b-441a-b0da-501fb8ad030d" providerId="ADAL" clId="{845C3254-84A8-4948-9FCF-73893A42DF2B}" dt="2025-04-14T18:28:15.625" v="1504" actId="26606"/>
          <ac:spMkLst>
            <pc:docMk/>
            <pc:sldMk cId="473541889" sldId="263"/>
            <ac:spMk id="3" creationId="{9C96D609-8915-ADCF-DB61-A268160C00AC}"/>
          </ac:spMkLst>
        </pc:spChg>
        <pc:graphicFrameChg chg="add mod">
          <ac:chgData name="Dewey, Jared" userId="2376b930-388b-441a-b0da-501fb8ad030d" providerId="ADAL" clId="{845C3254-84A8-4948-9FCF-73893A42DF2B}" dt="2025-04-14T19:08:42.520" v="1563" actId="20577"/>
          <ac:graphicFrameMkLst>
            <pc:docMk/>
            <pc:sldMk cId="473541889" sldId="263"/>
            <ac:graphicFrameMk id="7" creationId="{BC61D586-3A90-5966-8425-CCAABBE7CD15}"/>
          </ac:graphicFrameMkLst>
        </pc:graphicFrameChg>
        <pc:picChg chg="add mod ord">
          <ac:chgData name="Dewey, Jared" userId="2376b930-388b-441a-b0da-501fb8ad030d" providerId="ADAL" clId="{845C3254-84A8-4948-9FCF-73893A42DF2B}" dt="2025-04-14T19:11:55.167" v="1571" actId="1076"/>
          <ac:picMkLst>
            <pc:docMk/>
            <pc:sldMk cId="473541889" sldId="263"/>
            <ac:picMk id="6" creationId="{02F66837-87E6-E2B5-E787-B7415C22BDCA}"/>
          </ac:picMkLst>
        </pc:picChg>
        <pc:picChg chg="add mod">
          <ac:chgData name="Dewey, Jared" userId="2376b930-388b-441a-b0da-501fb8ad030d" providerId="ADAL" clId="{845C3254-84A8-4948-9FCF-73893A42DF2B}" dt="2025-04-14T19:11:49.352" v="1570" actId="1076"/>
          <ac:picMkLst>
            <pc:docMk/>
            <pc:sldMk cId="473541889" sldId="263"/>
            <ac:picMk id="10" creationId="{6BE06E9D-3D4E-7A41-894B-6764AD216A49}"/>
          </ac:picMkLst>
        </pc:picChg>
      </pc:sldChg>
      <pc:sldChg chg="addSp delSp modSp new mod ord">
        <pc:chgData name="Dewey, Jared" userId="2376b930-388b-441a-b0da-501fb8ad030d" providerId="ADAL" clId="{845C3254-84A8-4948-9FCF-73893A42DF2B}" dt="2025-04-14T18:27:43.464" v="1501" actId="26606"/>
        <pc:sldMkLst>
          <pc:docMk/>
          <pc:sldMk cId="685667860" sldId="264"/>
        </pc:sldMkLst>
        <pc:spChg chg="mod">
          <ac:chgData name="Dewey, Jared" userId="2376b930-388b-441a-b0da-501fb8ad030d" providerId="ADAL" clId="{845C3254-84A8-4948-9FCF-73893A42DF2B}" dt="2025-04-14T18:27:43.464" v="1501" actId="26606"/>
          <ac:spMkLst>
            <pc:docMk/>
            <pc:sldMk cId="685667860" sldId="264"/>
            <ac:spMk id="3" creationId="{A1C6EC56-11FD-9004-FE94-941B28130076}"/>
          </ac:spMkLst>
        </pc:spChg>
        <pc:graphicFrameChg chg="add">
          <ac:chgData name="Dewey, Jared" userId="2376b930-388b-441a-b0da-501fb8ad030d" providerId="ADAL" clId="{845C3254-84A8-4948-9FCF-73893A42DF2B}" dt="2025-04-14T18:27:43.464" v="1501" actId="26606"/>
          <ac:graphicFrameMkLst>
            <pc:docMk/>
            <pc:sldMk cId="685667860" sldId="264"/>
            <ac:graphicFrameMk id="5" creationId="{87A639EC-B938-A4C7-6ABB-0A9BFE3DB9EE}"/>
          </ac:graphicFrameMkLst>
        </pc:graphicFrameChg>
      </pc:sldChg>
      <pc:sldChg chg="addSp delSp modSp new mod">
        <pc:chgData name="Dewey, Jared" userId="2376b930-388b-441a-b0da-501fb8ad030d" providerId="ADAL" clId="{845C3254-84A8-4948-9FCF-73893A42DF2B}" dt="2025-04-14T18:26:16.193" v="1499" actId="20577"/>
        <pc:sldMkLst>
          <pc:docMk/>
          <pc:sldMk cId="2667563605" sldId="265"/>
        </pc:sldMkLst>
        <pc:spChg chg="mod">
          <ac:chgData name="Dewey, Jared" userId="2376b930-388b-441a-b0da-501fb8ad030d" providerId="ADAL" clId="{845C3254-84A8-4948-9FCF-73893A42DF2B}" dt="2025-04-14T18:26:16.193" v="1499" actId="20577"/>
          <ac:spMkLst>
            <pc:docMk/>
            <pc:sldMk cId="2667563605" sldId="265"/>
            <ac:spMk id="3" creationId="{1EF69608-140C-23A1-6914-02D7D87FAA55}"/>
          </ac:spMkLst>
        </pc:spChg>
        <pc:graphicFrameChg chg="add">
          <ac:chgData name="Dewey, Jared" userId="2376b930-388b-441a-b0da-501fb8ad030d" providerId="ADAL" clId="{845C3254-84A8-4948-9FCF-73893A42DF2B}" dt="2025-04-14T18:26:07.915" v="1496" actId="26606"/>
          <ac:graphicFrameMkLst>
            <pc:docMk/>
            <pc:sldMk cId="2667563605" sldId="265"/>
            <ac:graphicFrameMk id="6" creationId="{5E688405-E646-C71F-84B6-A2157DD4C784}"/>
          </ac:graphicFrameMkLst>
        </pc:graphicFrameChg>
      </pc:sldChg>
      <pc:sldChg chg="addSp delSp modSp new mod">
        <pc:chgData name="Dewey, Jared" userId="2376b930-388b-441a-b0da-501fb8ad030d" providerId="ADAL" clId="{845C3254-84A8-4948-9FCF-73893A42DF2B}" dt="2025-04-14T18:42:24.176" v="1515" actId="26606"/>
        <pc:sldMkLst>
          <pc:docMk/>
          <pc:sldMk cId="458805904" sldId="266"/>
        </pc:sldMkLst>
        <pc:spChg chg="mod">
          <ac:chgData name="Dewey, Jared" userId="2376b930-388b-441a-b0da-501fb8ad030d" providerId="ADAL" clId="{845C3254-84A8-4948-9FCF-73893A42DF2B}" dt="2025-04-14T18:42:24.176" v="1515" actId="26606"/>
          <ac:spMkLst>
            <pc:docMk/>
            <pc:sldMk cId="458805904" sldId="266"/>
            <ac:spMk id="3" creationId="{338E8ADB-FA14-8AE4-17F7-0C84D35C9D90}"/>
          </ac:spMkLst>
        </pc:spChg>
        <pc:graphicFrameChg chg="add">
          <ac:chgData name="Dewey, Jared" userId="2376b930-388b-441a-b0da-501fb8ad030d" providerId="ADAL" clId="{845C3254-84A8-4948-9FCF-73893A42DF2B}" dt="2025-04-14T18:42:24.176" v="1515" actId="26606"/>
          <ac:graphicFrameMkLst>
            <pc:docMk/>
            <pc:sldMk cId="458805904" sldId="266"/>
            <ac:graphicFrameMk id="5" creationId="{CA1C62BE-5D0C-7750-8ACC-2304624BDBFE}"/>
          </ac:graphicFrameMkLst>
        </pc:graphicFrameChg>
      </pc:sldChg>
      <pc:sldChg chg="addSp delSp modSp new mod">
        <pc:chgData name="Dewey, Jared" userId="2376b930-388b-441a-b0da-501fb8ad030d" providerId="ADAL" clId="{845C3254-84A8-4948-9FCF-73893A42DF2B}" dt="2025-04-14T19:17:59.318" v="1580" actId="20577"/>
        <pc:sldMkLst>
          <pc:docMk/>
          <pc:sldMk cId="880345515" sldId="267"/>
        </pc:sldMkLst>
        <pc:spChg chg="mod">
          <ac:chgData name="Dewey, Jared" userId="2376b930-388b-441a-b0da-501fb8ad030d" providerId="ADAL" clId="{845C3254-84A8-4948-9FCF-73893A42DF2B}" dt="2025-04-14T19:17:59.318" v="1580" actId="20577"/>
          <ac:spMkLst>
            <pc:docMk/>
            <pc:sldMk cId="880345515" sldId="267"/>
            <ac:spMk id="3" creationId="{FDCC484B-B038-2D16-9A03-D72A02221021}"/>
          </ac:spMkLst>
        </pc:spChg>
        <pc:graphicFrameChg chg="add">
          <ac:chgData name="Dewey, Jared" userId="2376b930-388b-441a-b0da-501fb8ad030d" providerId="ADAL" clId="{845C3254-84A8-4948-9FCF-73893A42DF2B}" dt="2025-04-14T18:42:44.729" v="1516" actId="26606"/>
          <ac:graphicFrameMkLst>
            <pc:docMk/>
            <pc:sldMk cId="880345515" sldId="267"/>
            <ac:graphicFrameMk id="5" creationId="{D46E19AF-1ECE-BEBA-2A85-38D90398291E}"/>
          </ac:graphicFrameMkLst>
        </pc:graphicFrameChg>
      </pc:sldChg>
      <pc:sldChg chg="modSp new mod">
        <pc:chgData name="Dewey, Jared" userId="2376b930-388b-441a-b0da-501fb8ad030d" providerId="ADAL" clId="{845C3254-84A8-4948-9FCF-73893A42DF2B}" dt="2025-04-14T18:19:28.146" v="1302" actId="20577"/>
        <pc:sldMkLst>
          <pc:docMk/>
          <pc:sldMk cId="3750525442" sldId="268"/>
        </pc:sldMkLst>
        <pc:spChg chg="mod">
          <ac:chgData name="Dewey, Jared" userId="2376b930-388b-441a-b0da-501fb8ad030d" providerId="ADAL" clId="{845C3254-84A8-4948-9FCF-73893A42DF2B}" dt="2025-04-14T18:19:28.146" v="1302" actId="20577"/>
          <ac:spMkLst>
            <pc:docMk/>
            <pc:sldMk cId="3750525442" sldId="268"/>
            <ac:spMk id="3" creationId="{5871879F-1E86-95A7-00B3-0BBA501AECBB}"/>
          </ac:spMkLst>
        </pc:spChg>
      </pc:sldChg>
      <pc:sldChg chg="addSp delSp modSp new mod">
        <pc:chgData name="Dewey, Jared" userId="2376b930-388b-441a-b0da-501fb8ad030d" providerId="ADAL" clId="{845C3254-84A8-4948-9FCF-73893A42DF2B}" dt="2025-04-14T18:26:28.030" v="1500" actId="26606"/>
        <pc:sldMkLst>
          <pc:docMk/>
          <pc:sldMk cId="3125518190" sldId="269"/>
        </pc:sldMkLst>
        <pc:spChg chg="mod ord">
          <ac:chgData name="Dewey, Jared" userId="2376b930-388b-441a-b0da-501fb8ad030d" providerId="ADAL" clId="{845C3254-84A8-4948-9FCF-73893A42DF2B}" dt="2025-04-14T18:26:28.030" v="1500" actId="26606"/>
          <ac:spMkLst>
            <pc:docMk/>
            <pc:sldMk cId="3125518190" sldId="269"/>
            <ac:spMk id="2" creationId="{49C92755-B668-5A9F-21EA-769DEE4B22DC}"/>
          </ac:spMkLst>
        </pc:spChg>
      </pc:sldChg>
      <pc:sldChg chg="addSp modSp new mod">
        <pc:chgData name="Dewey, Jared" userId="2376b930-388b-441a-b0da-501fb8ad030d" providerId="ADAL" clId="{845C3254-84A8-4948-9FCF-73893A42DF2B}" dt="2025-04-14T18:41:28.966" v="1512" actId="1076"/>
        <pc:sldMkLst>
          <pc:docMk/>
          <pc:sldMk cId="2151659754" sldId="270"/>
        </pc:sldMkLst>
      </pc:sldChg>
      <pc:sldChg chg="new ord">
        <pc:chgData name="Dewey, Jared" userId="2376b930-388b-441a-b0da-501fb8ad030d" providerId="ADAL" clId="{845C3254-84A8-4948-9FCF-73893A42DF2B}" dt="2025-04-14T18:42:13.986" v="1514"/>
        <pc:sldMkLst>
          <pc:docMk/>
          <pc:sldMk cId="168898506" sldId="271"/>
        </pc:sldMkLst>
      </pc:sldChg>
    </pc:docChg>
  </pc:docChgLst>
  <pc:docChgLst>
    <pc:chgData name="Dewey, Jared" userId="S::jared.dewey@uconn.edu::2376b930-388b-441a-b0da-501fb8ad030d" providerId="AD" clId="Web-{DECDA643-C581-69FE-220E-4DCD108F6595}"/>
    <pc:docChg chg="addSld delSld modSld sldOrd">
      <pc:chgData name="Dewey, Jared" userId="S::jared.dewey@uconn.edu::2376b930-388b-441a-b0da-501fb8ad030d" providerId="AD" clId="Web-{DECDA643-C581-69FE-220E-4DCD108F6595}" dt="2025-05-22T19:18:26.524" v="156"/>
      <pc:docMkLst>
        <pc:docMk/>
      </pc:docMkLst>
      <pc:sldChg chg="del">
        <pc:chgData name="Dewey, Jared" userId="S::jared.dewey@uconn.edu::2376b930-388b-441a-b0da-501fb8ad030d" providerId="AD" clId="Web-{DECDA643-C581-69FE-220E-4DCD108F6595}" dt="2025-05-22T19:18:26.524" v="156"/>
        <pc:sldMkLst>
          <pc:docMk/>
          <pc:sldMk cId="3066222240" sldId="261"/>
        </pc:sldMkLst>
      </pc:sldChg>
      <pc:sldChg chg="addSp delSp modSp">
        <pc:chgData name="Dewey, Jared" userId="S::jared.dewey@uconn.edu::2376b930-388b-441a-b0da-501fb8ad030d" providerId="AD" clId="Web-{DECDA643-C581-69FE-220E-4DCD108F6595}" dt="2025-05-22T19:10:53.152" v="3" actId="14100"/>
        <pc:sldMkLst>
          <pc:docMk/>
          <pc:sldMk cId="324764017" sldId="275"/>
        </pc:sldMkLst>
        <pc:picChg chg="add mod ord">
          <ac:chgData name="Dewey, Jared" userId="S::jared.dewey@uconn.edu::2376b930-388b-441a-b0da-501fb8ad030d" providerId="AD" clId="Web-{DECDA643-C581-69FE-220E-4DCD108F6595}" dt="2025-05-22T19:10:53.152" v="3" actId="14100"/>
          <ac:picMkLst>
            <pc:docMk/>
            <pc:sldMk cId="324764017" sldId="275"/>
            <ac:picMk id="6" creationId="{2DAB1EE9-5F10-7346-6C40-264828052EE0}"/>
          </ac:picMkLst>
        </pc:picChg>
      </pc:sldChg>
      <pc:sldChg chg="addSp delSp modSp new ord">
        <pc:chgData name="Dewey, Jared" userId="S::jared.dewey@uconn.edu::2376b930-388b-441a-b0da-501fb8ad030d" providerId="AD" clId="Web-{DECDA643-C581-69FE-220E-4DCD108F6595}" dt="2025-05-22T19:18:18.821" v="155" actId="14100"/>
        <pc:sldMkLst>
          <pc:docMk/>
          <pc:sldMk cId="690315335" sldId="278"/>
        </pc:sldMkLst>
        <pc:spChg chg="mod">
          <ac:chgData name="Dewey, Jared" userId="S::jared.dewey@uconn.edu::2376b930-388b-441a-b0da-501fb8ad030d" providerId="AD" clId="Web-{DECDA643-C581-69FE-220E-4DCD108F6595}" dt="2025-05-22T19:16:29.462" v="100" actId="14100"/>
          <ac:spMkLst>
            <pc:docMk/>
            <pc:sldMk cId="690315335" sldId="278"/>
            <ac:spMk id="2" creationId="{0571A6BA-5170-25DE-E072-7FFE1A42E3A1}"/>
          </ac:spMkLst>
        </pc:spChg>
        <pc:spChg chg="mod">
          <ac:chgData name="Dewey, Jared" userId="S::jared.dewey@uconn.edu::2376b930-388b-441a-b0da-501fb8ad030d" providerId="AD" clId="Web-{DECDA643-C581-69FE-220E-4DCD108F6595}" dt="2025-05-22T19:11:37.573" v="20" actId="20577"/>
          <ac:spMkLst>
            <pc:docMk/>
            <pc:sldMk cId="690315335" sldId="278"/>
            <ac:spMk id="3" creationId="{297B9243-4F6F-3C88-D477-A794F882D604}"/>
          </ac:spMkLst>
        </pc:spChg>
        <pc:spChg chg="add mod">
          <ac:chgData name="Dewey, Jared" userId="S::jared.dewey@uconn.edu::2376b930-388b-441a-b0da-501fb8ad030d" providerId="AD" clId="Web-{DECDA643-C581-69FE-220E-4DCD108F6595}" dt="2025-05-22T19:18:08.008" v="152" actId="20577"/>
          <ac:spMkLst>
            <pc:docMk/>
            <pc:sldMk cId="690315335" sldId="278"/>
            <ac:spMk id="5" creationId="{FE70F76D-84ED-E73A-88D6-421B8AC19292}"/>
          </ac:spMkLst>
        </pc:spChg>
        <pc:spChg chg="add mod">
          <ac:chgData name="Dewey, Jared" userId="S::jared.dewey@uconn.edu::2376b930-388b-441a-b0da-501fb8ad030d" providerId="AD" clId="Web-{DECDA643-C581-69FE-220E-4DCD108F6595}" dt="2025-05-22T19:18:18.821" v="155" actId="14100"/>
          <ac:spMkLst>
            <pc:docMk/>
            <pc:sldMk cId="690315335" sldId="278"/>
            <ac:spMk id="6" creationId="{1E59F4C8-357B-C790-9593-C8EC0795547E}"/>
          </ac:spMkLst>
        </pc:spChg>
        <pc:spChg chg="add mod">
          <ac:chgData name="Dewey, Jared" userId="S::jared.dewey@uconn.edu::2376b930-388b-441a-b0da-501fb8ad030d" providerId="AD" clId="Web-{DECDA643-C581-69FE-220E-4DCD108F6595}" dt="2025-05-22T19:18:01.977" v="150" actId="1076"/>
          <ac:spMkLst>
            <pc:docMk/>
            <pc:sldMk cId="690315335" sldId="278"/>
            <ac:spMk id="8" creationId="{C9E1610B-86A9-516C-5A66-5D9E220FC256}"/>
          </ac:spMkLst>
        </pc:spChg>
      </pc:sldChg>
    </pc:docChg>
  </pc:docChgLst>
  <pc:docChgLst>
    <pc:chgData name="Dewey, Jared" userId="S::jared.dewey@uconn.edu::2376b930-388b-441a-b0da-501fb8ad030d" providerId="AD" clId="Web-{27E06648-5965-B594-D4A9-50AD4EF14C15}"/>
    <pc:docChg chg="addSld modSld sldOrd">
      <pc:chgData name="Dewey, Jared" userId="S::jared.dewey@uconn.edu::2376b930-388b-441a-b0da-501fb8ad030d" providerId="AD" clId="Web-{27E06648-5965-B594-D4A9-50AD4EF14C15}" dt="2025-05-13T17:19:38.093" v="338" actId="20577"/>
      <pc:docMkLst>
        <pc:docMk/>
      </pc:docMkLst>
      <pc:sldChg chg="ord">
        <pc:chgData name="Dewey, Jared" userId="S::jared.dewey@uconn.edu::2376b930-388b-441a-b0da-501fb8ad030d" providerId="AD" clId="Web-{27E06648-5965-B594-D4A9-50AD4EF14C15}" dt="2025-05-13T16:49:17.708" v="228"/>
        <pc:sldMkLst>
          <pc:docMk/>
          <pc:sldMk cId="685667860" sldId="264"/>
        </pc:sldMkLst>
      </pc:sldChg>
      <pc:sldChg chg="modSp ord">
        <pc:chgData name="Dewey, Jared" userId="S::jared.dewey@uconn.edu::2376b930-388b-441a-b0da-501fb8ad030d" providerId="AD" clId="Web-{27E06648-5965-B594-D4A9-50AD4EF14C15}" dt="2025-05-13T16:05:05.167" v="226" actId="20577"/>
        <pc:sldMkLst>
          <pc:docMk/>
          <pc:sldMk cId="2667563605" sldId="265"/>
        </pc:sldMkLst>
        <pc:spChg chg="mod">
          <ac:chgData name="Dewey, Jared" userId="S::jared.dewey@uconn.edu::2376b930-388b-441a-b0da-501fb8ad030d" providerId="AD" clId="Web-{27E06648-5965-B594-D4A9-50AD4EF14C15}" dt="2025-05-13T16:05:05.167" v="226" actId="20577"/>
          <ac:spMkLst>
            <pc:docMk/>
            <pc:sldMk cId="2667563605" sldId="265"/>
            <ac:spMk id="3" creationId="{1EF69608-140C-23A1-6914-02D7D87FAA55}"/>
          </ac:spMkLst>
        </pc:spChg>
      </pc:sldChg>
      <pc:sldChg chg="addSp delSp modSp">
        <pc:chgData name="Dewey, Jared" userId="S::jared.dewey@uconn.edu::2376b930-388b-441a-b0da-501fb8ad030d" providerId="AD" clId="Web-{27E06648-5965-B594-D4A9-50AD4EF14C15}" dt="2025-05-13T16:03:10.687" v="217" actId="1076"/>
        <pc:sldMkLst>
          <pc:docMk/>
          <pc:sldMk cId="2151659754" sldId="270"/>
        </pc:sldMkLst>
        <pc:spChg chg="mod">
          <ac:chgData name="Dewey, Jared" userId="S::jared.dewey@uconn.edu::2376b930-388b-441a-b0da-501fb8ad030d" providerId="AD" clId="Web-{27E06648-5965-B594-D4A9-50AD4EF14C15}" dt="2025-05-13T15:55:03.681" v="208" actId="20577"/>
          <ac:spMkLst>
            <pc:docMk/>
            <pc:sldMk cId="2151659754" sldId="270"/>
            <ac:spMk id="3" creationId="{6C3DA787-E6EB-9F7A-C928-DB08E0F00A19}"/>
          </ac:spMkLst>
        </pc:spChg>
      </pc:sldChg>
      <pc:sldChg chg="modSp new">
        <pc:chgData name="Dewey, Jared" userId="S::jared.dewey@uconn.edu::2376b930-388b-441a-b0da-501fb8ad030d" providerId="AD" clId="Web-{27E06648-5965-B594-D4A9-50AD4EF14C15}" dt="2025-05-13T15:33:14.473" v="137" actId="20577"/>
        <pc:sldMkLst>
          <pc:docMk/>
          <pc:sldMk cId="2122237953" sldId="272"/>
        </pc:sldMkLst>
        <pc:spChg chg="mod">
          <ac:chgData name="Dewey, Jared" userId="S::jared.dewey@uconn.edu::2376b930-388b-441a-b0da-501fb8ad030d" providerId="AD" clId="Web-{27E06648-5965-B594-D4A9-50AD4EF14C15}" dt="2025-05-13T15:08:07.532" v="16" actId="20577"/>
          <ac:spMkLst>
            <pc:docMk/>
            <pc:sldMk cId="2122237953" sldId="272"/>
            <ac:spMk id="3" creationId="{7B24EFEF-3FF5-A329-9B77-B0444B80AB91}"/>
          </ac:spMkLst>
        </pc:spChg>
      </pc:sldChg>
      <pc:sldChg chg="modSp new">
        <pc:chgData name="Dewey, Jared" userId="S::jared.dewey@uconn.edu::2376b930-388b-441a-b0da-501fb8ad030d" providerId="AD" clId="Web-{27E06648-5965-B594-D4A9-50AD4EF14C15}" dt="2025-05-13T15:52:55.515" v="197" actId="20577"/>
        <pc:sldMkLst>
          <pc:docMk/>
          <pc:sldMk cId="1095264772" sldId="273"/>
        </pc:sldMkLst>
        <pc:spChg chg="mod">
          <ac:chgData name="Dewey, Jared" userId="S::jared.dewey@uconn.edu::2376b930-388b-441a-b0da-501fb8ad030d" providerId="AD" clId="Web-{27E06648-5965-B594-D4A9-50AD4EF14C15}" dt="2025-05-13T15:33:35.084" v="140" actId="20577"/>
          <ac:spMkLst>
            <pc:docMk/>
            <pc:sldMk cId="1095264772" sldId="273"/>
            <ac:spMk id="3" creationId="{BBC3D709-3474-0493-B74D-E5B789CE6229}"/>
          </ac:spMkLst>
        </pc:spChg>
      </pc:sldChg>
      <pc:sldChg chg="modSp new">
        <pc:chgData name="Dewey, Jared" userId="S::jared.dewey@uconn.edu::2376b930-388b-441a-b0da-501fb8ad030d" providerId="AD" clId="Web-{27E06648-5965-B594-D4A9-50AD4EF14C15}" dt="2025-05-13T17:19:38.093" v="338" actId="20577"/>
        <pc:sldMkLst>
          <pc:docMk/>
          <pc:sldMk cId="2435835105" sldId="274"/>
        </pc:sldMkLst>
        <pc:spChg chg="mod">
          <ac:chgData name="Dewey, Jared" userId="S::jared.dewey@uconn.edu::2376b930-388b-441a-b0da-501fb8ad030d" providerId="AD" clId="Web-{27E06648-5965-B594-D4A9-50AD4EF14C15}" dt="2025-05-13T17:19:38.093" v="338" actId="20577"/>
          <ac:spMkLst>
            <pc:docMk/>
            <pc:sldMk cId="2435835105" sldId="274"/>
            <ac:spMk id="2" creationId="{58328502-C5C7-2CE9-0F2E-A84564BF5229}"/>
          </ac:spMkLst>
        </pc:spChg>
        <pc:spChg chg="mod">
          <ac:chgData name="Dewey, Jared" userId="S::jared.dewey@uconn.edu::2376b930-388b-441a-b0da-501fb8ad030d" providerId="AD" clId="Web-{27E06648-5965-B594-D4A9-50AD4EF14C15}" dt="2025-05-13T16:53:39.874" v="292" actId="20577"/>
          <ac:spMkLst>
            <pc:docMk/>
            <pc:sldMk cId="2435835105" sldId="274"/>
            <ac:spMk id="3" creationId="{B6D714D6-A5F3-0A0C-3F8C-24648130AD84}"/>
          </ac:spMkLst>
        </pc:spChg>
      </pc:sldChg>
    </pc:docChg>
  </pc:docChgLst>
  <pc:docChgLst>
    <pc:chgData name="Dewey, Jared" userId="S::jared.dewey@uconn.edu::2376b930-388b-441a-b0da-501fb8ad030d" providerId="AD" clId="Web-{31445857-EA89-A7B2-6D92-DB2A2EE1D947}"/>
    <pc:docChg chg="modSld">
      <pc:chgData name="Dewey, Jared" userId="S::jared.dewey@uconn.edu::2376b930-388b-441a-b0da-501fb8ad030d" providerId="AD" clId="Web-{31445857-EA89-A7B2-6D92-DB2A2EE1D947}" dt="2025-05-21T18:17:13.586" v="16"/>
      <pc:docMkLst>
        <pc:docMk/>
      </pc:docMkLst>
      <pc:sldChg chg="modNotes">
        <pc:chgData name="Dewey, Jared" userId="S::jared.dewey@uconn.edu::2376b930-388b-441a-b0da-501fb8ad030d" providerId="AD" clId="Web-{31445857-EA89-A7B2-6D92-DB2A2EE1D947}" dt="2025-05-21T18:16:51.539" v="6"/>
        <pc:sldMkLst>
          <pc:docMk/>
          <pc:sldMk cId="714300357" sldId="258"/>
        </pc:sldMkLst>
      </pc:sldChg>
      <pc:sldChg chg="modNotes">
        <pc:chgData name="Dewey, Jared" userId="S::jared.dewey@uconn.edu::2376b930-388b-441a-b0da-501fb8ad030d" providerId="AD" clId="Web-{31445857-EA89-A7B2-6D92-DB2A2EE1D947}" dt="2025-05-21T18:17:13.586" v="16"/>
        <pc:sldMkLst>
          <pc:docMk/>
          <pc:sldMk cId="674547522" sldId="259"/>
        </pc:sldMkLst>
      </pc:sldChg>
    </pc:docChg>
  </pc:docChgLst>
  <pc:docChgLst>
    <pc:chgData name="Dewey, Jared" userId="S::jared.dewey@uconn.edu::2376b930-388b-441a-b0da-501fb8ad030d" providerId="AD" clId="Web-{1E97B28F-FAD8-EC50-EAC0-E374292ABC94}"/>
    <pc:docChg chg="modSld">
      <pc:chgData name="Dewey, Jared" userId="S::jared.dewey@uconn.edu::2376b930-388b-441a-b0da-501fb8ad030d" providerId="AD" clId="Web-{1E97B28F-FAD8-EC50-EAC0-E374292ABC94}" dt="2025-05-21T19:47:23.147" v="128"/>
      <pc:docMkLst>
        <pc:docMk/>
      </pc:docMkLst>
      <pc:sldChg chg="modNotes">
        <pc:chgData name="Dewey, Jared" userId="S::jared.dewey@uconn.edu::2376b930-388b-441a-b0da-501fb8ad030d" providerId="AD" clId="Web-{1E97B28F-FAD8-EC50-EAC0-E374292ABC94}" dt="2025-05-21T19:08:48.531" v="5"/>
        <pc:sldMkLst>
          <pc:docMk/>
          <pc:sldMk cId="674547522" sldId="259"/>
        </pc:sldMkLst>
      </pc:sldChg>
      <pc:sldChg chg="modNotes">
        <pc:chgData name="Dewey, Jared" userId="S::jared.dewey@uconn.edu::2376b930-388b-441a-b0da-501fb8ad030d" providerId="AD" clId="Web-{1E97B28F-FAD8-EC50-EAC0-E374292ABC94}" dt="2025-05-21T19:10:40.832" v="8"/>
        <pc:sldMkLst>
          <pc:docMk/>
          <pc:sldMk cId="473541889" sldId="263"/>
        </pc:sldMkLst>
      </pc:sldChg>
      <pc:sldChg chg="modNotes">
        <pc:chgData name="Dewey, Jared" userId="S::jared.dewey@uconn.edu::2376b930-388b-441a-b0da-501fb8ad030d" providerId="AD" clId="Web-{1E97B28F-FAD8-EC50-EAC0-E374292ABC94}" dt="2025-05-21T19:46:36.879" v="123"/>
        <pc:sldMkLst>
          <pc:docMk/>
          <pc:sldMk cId="685667860" sldId="264"/>
        </pc:sldMkLst>
      </pc:sldChg>
      <pc:sldChg chg="modNotes">
        <pc:chgData name="Dewey, Jared" userId="S::jared.dewey@uconn.edu::2376b930-388b-441a-b0da-501fb8ad030d" providerId="AD" clId="Web-{1E97B28F-FAD8-EC50-EAC0-E374292ABC94}" dt="2025-05-21T19:47:23.147" v="128"/>
        <pc:sldMkLst>
          <pc:docMk/>
          <pc:sldMk cId="2667563605" sldId="265"/>
        </pc:sldMkLst>
      </pc:sldChg>
      <pc:sldChg chg="modNotes">
        <pc:chgData name="Dewey, Jared" userId="S::jared.dewey@uconn.edu::2376b930-388b-441a-b0da-501fb8ad030d" providerId="AD" clId="Web-{1E97B28F-FAD8-EC50-EAC0-E374292ABC94}" dt="2025-05-21T19:27:25.032" v="110"/>
        <pc:sldMkLst>
          <pc:docMk/>
          <pc:sldMk cId="458805904" sldId="266"/>
        </pc:sldMkLst>
      </pc:sldChg>
      <pc:sldChg chg="modNotes">
        <pc:chgData name="Dewey, Jared" userId="S::jared.dewey@uconn.edu::2376b930-388b-441a-b0da-501fb8ad030d" providerId="AD" clId="Web-{1E97B28F-FAD8-EC50-EAC0-E374292ABC94}" dt="2025-05-21T19:29:02.474" v="119"/>
        <pc:sldMkLst>
          <pc:docMk/>
          <pc:sldMk cId="880345515" sldId="267"/>
        </pc:sldMkLst>
      </pc:sldChg>
      <pc:sldChg chg="modNotes">
        <pc:chgData name="Dewey, Jared" userId="S::jared.dewey@uconn.edu::2376b930-388b-441a-b0da-501fb8ad030d" providerId="AD" clId="Web-{1E97B28F-FAD8-EC50-EAC0-E374292ABC94}" dt="2025-05-21T19:25:18.589" v="41"/>
        <pc:sldMkLst>
          <pc:docMk/>
          <pc:sldMk cId="2151659754" sldId="270"/>
        </pc:sldMkLst>
      </pc:sldChg>
      <pc:sldChg chg="modNotes">
        <pc:chgData name="Dewey, Jared" userId="S::jared.dewey@uconn.edu::2376b930-388b-441a-b0da-501fb8ad030d" providerId="AD" clId="Web-{1E97B28F-FAD8-EC50-EAC0-E374292ABC94}" dt="2025-05-21T19:23:09.599" v="14"/>
        <pc:sldMkLst>
          <pc:docMk/>
          <pc:sldMk cId="2122237953" sldId="272"/>
        </pc:sldMkLst>
      </pc:sldChg>
      <pc:sldChg chg="modNotes">
        <pc:chgData name="Dewey, Jared" userId="S::jared.dewey@uconn.edu::2376b930-388b-441a-b0da-501fb8ad030d" providerId="AD" clId="Web-{1E97B28F-FAD8-EC50-EAC0-E374292ABC94}" dt="2025-05-21T19:24:24.931" v="17"/>
        <pc:sldMkLst>
          <pc:docMk/>
          <pc:sldMk cId="1095264772" sldId="273"/>
        </pc:sldMkLst>
      </pc:sldChg>
      <pc:sldChg chg="modNotes">
        <pc:chgData name="Dewey, Jared" userId="S::jared.dewey@uconn.edu::2376b930-388b-441a-b0da-501fb8ad030d" providerId="AD" clId="Web-{1E97B28F-FAD8-EC50-EAC0-E374292ABC94}" dt="2025-05-21T19:25:53.013" v="53"/>
        <pc:sldMkLst>
          <pc:docMk/>
          <pc:sldMk cId="2435835105" sldId="274"/>
        </pc:sldMkLst>
      </pc:sldChg>
    </pc:docChg>
  </pc:docChgLst>
  <pc:docChgLst>
    <pc:chgData name="Dewey, Jared" userId="2376b930-388b-441a-b0da-501fb8ad030d" providerId="ADAL" clId="{90914646-1A0C-4B9E-BA73-3D2EFAF5663E}"/>
    <pc:docChg chg="custSel modSld">
      <pc:chgData name="Dewey, Jared" userId="2376b930-388b-441a-b0da-501fb8ad030d" providerId="ADAL" clId="{90914646-1A0C-4B9E-BA73-3D2EFAF5663E}" dt="2025-05-29T11:54:38.365" v="152" actId="20577"/>
      <pc:docMkLst>
        <pc:docMk/>
      </pc:docMkLst>
      <pc:sldChg chg="addSp delSp modSp mod">
        <pc:chgData name="Dewey, Jared" userId="2376b930-388b-441a-b0da-501fb8ad030d" providerId="ADAL" clId="{90914646-1A0C-4B9E-BA73-3D2EFAF5663E}" dt="2025-05-15T18:41:37.620" v="3" actId="26606"/>
        <pc:sldMkLst>
          <pc:docMk/>
          <pc:sldMk cId="674547522" sldId="259"/>
        </pc:sldMkLst>
        <pc:spChg chg="mod">
          <ac:chgData name="Dewey, Jared" userId="2376b930-388b-441a-b0da-501fb8ad030d" providerId="ADAL" clId="{90914646-1A0C-4B9E-BA73-3D2EFAF5663E}" dt="2025-05-15T18:41:37.620" v="3" actId="26606"/>
          <ac:spMkLst>
            <pc:docMk/>
            <pc:sldMk cId="674547522" sldId="259"/>
            <ac:spMk id="3" creationId="{00000000-0000-0000-0000-000000000000}"/>
          </ac:spMkLst>
        </pc:spChg>
        <pc:graphicFrameChg chg="add">
          <ac:chgData name="Dewey, Jared" userId="2376b930-388b-441a-b0da-501fb8ad030d" providerId="ADAL" clId="{90914646-1A0C-4B9E-BA73-3D2EFAF5663E}" dt="2025-05-15T18:41:37.620" v="3" actId="26606"/>
          <ac:graphicFrameMkLst>
            <pc:docMk/>
            <pc:sldMk cId="674547522" sldId="259"/>
            <ac:graphicFrameMk id="5" creationId="{F934B336-727D-1A60-ECC6-D62B34771DCE}"/>
          </ac:graphicFrameMkLst>
        </pc:graphicFrameChg>
      </pc:sldChg>
      <pc:sldChg chg="addSp delSp modSp mod">
        <pc:chgData name="Dewey, Jared" userId="2376b930-388b-441a-b0da-501fb8ad030d" providerId="ADAL" clId="{90914646-1A0C-4B9E-BA73-3D2EFAF5663E}" dt="2025-05-29T11:39:10.851" v="99" actId="14100"/>
        <pc:sldMkLst>
          <pc:docMk/>
          <pc:sldMk cId="3750525442" sldId="268"/>
        </pc:sldMkLst>
        <pc:picChg chg="add mod">
          <ac:chgData name="Dewey, Jared" userId="2376b930-388b-441a-b0da-501fb8ad030d" providerId="ADAL" clId="{90914646-1A0C-4B9E-BA73-3D2EFAF5663E}" dt="2025-05-29T11:39:10.851" v="99" actId="14100"/>
          <ac:picMkLst>
            <pc:docMk/>
            <pc:sldMk cId="3750525442" sldId="268"/>
            <ac:picMk id="8" creationId="{B2A2580F-4E16-0A3C-91EF-8FEE2144E115}"/>
          </ac:picMkLst>
        </pc:picChg>
        <pc:picChg chg="add mod">
          <ac:chgData name="Dewey, Jared" userId="2376b930-388b-441a-b0da-501fb8ad030d" providerId="ADAL" clId="{90914646-1A0C-4B9E-BA73-3D2EFAF5663E}" dt="2025-05-29T11:39:07.011" v="98" actId="14100"/>
          <ac:picMkLst>
            <pc:docMk/>
            <pc:sldMk cId="3750525442" sldId="268"/>
            <ac:picMk id="9" creationId="{758F96E6-74E8-7D03-9786-EF7B2840E0B7}"/>
          </ac:picMkLst>
        </pc:picChg>
      </pc:sldChg>
      <pc:sldChg chg="modSp mod">
        <pc:chgData name="Dewey, Jared" userId="2376b930-388b-441a-b0da-501fb8ad030d" providerId="ADAL" clId="{90914646-1A0C-4B9E-BA73-3D2EFAF5663E}" dt="2025-05-15T18:42:06.342" v="6" actId="20577"/>
        <pc:sldMkLst>
          <pc:docMk/>
          <pc:sldMk cId="2122237953" sldId="272"/>
        </pc:sldMkLst>
      </pc:sldChg>
      <pc:sldChg chg="addSp delSp modSp mod">
        <pc:chgData name="Dewey, Jared" userId="2376b930-388b-441a-b0da-501fb8ad030d" providerId="ADAL" clId="{90914646-1A0C-4B9E-BA73-3D2EFAF5663E}" dt="2025-05-29T11:54:38.365" v="152" actId="20577"/>
        <pc:sldMkLst>
          <pc:docMk/>
          <pc:sldMk cId="1095264772" sldId="273"/>
        </pc:sldMkLst>
        <pc:spChg chg="mod">
          <ac:chgData name="Dewey, Jared" userId="2376b930-388b-441a-b0da-501fb8ad030d" providerId="ADAL" clId="{90914646-1A0C-4B9E-BA73-3D2EFAF5663E}" dt="2025-05-22T11:51:30.038" v="83" actId="26606"/>
          <ac:spMkLst>
            <pc:docMk/>
            <pc:sldMk cId="1095264772" sldId="273"/>
            <ac:spMk id="3" creationId="{BBC3D709-3474-0493-B74D-E5B789CE6229}"/>
          </ac:spMkLst>
        </pc:spChg>
        <pc:graphicFrameChg chg="add mod">
          <ac:chgData name="Dewey, Jared" userId="2376b930-388b-441a-b0da-501fb8ad030d" providerId="ADAL" clId="{90914646-1A0C-4B9E-BA73-3D2EFAF5663E}" dt="2025-05-29T11:54:38.365" v="152" actId="20577"/>
          <ac:graphicFrameMkLst>
            <pc:docMk/>
            <pc:sldMk cId="1095264772" sldId="273"/>
            <ac:graphicFrameMk id="5" creationId="{60B2938F-AE21-D284-8A0C-8A9BA64C5AD4}"/>
          </ac:graphicFrameMkLst>
        </pc:graphicFrameChg>
      </pc:sldChg>
      <pc:sldChg chg="modSp mod">
        <pc:chgData name="Dewey, Jared" userId="2376b930-388b-441a-b0da-501fb8ad030d" providerId="ADAL" clId="{90914646-1A0C-4B9E-BA73-3D2EFAF5663E}" dt="2025-05-15T18:43:37.312" v="65" actId="20577"/>
        <pc:sldMkLst>
          <pc:docMk/>
          <pc:sldMk cId="2435835105" sldId="274"/>
        </pc:sldMkLst>
        <pc:spChg chg="mod">
          <ac:chgData name="Dewey, Jared" userId="2376b930-388b-441a-b0da-501fb8ad030d" providerId="ADAL" clId="{90914646-1A0C-4B9E-BA73-3D2EFAF5663E}" dt="2025-05-15T18:43:37.312" v="65" actId="20577"/>
          <ac:spMkLst>
            <pc:docMk/>
            <pc:sldMk cId="2435835105" sldId="274"/>
            <ac:spMk id="2" creationId="{58328502-C5C7-2CE9-0F2E-A84564BF5229}"/>
          </ac:spMkLst>
        </pc:spChg>
        <pc:spChg chg="mod">
          <ac:chgData name="Dewey, Jared" userId="2376b930-388b-441a-b0da-501fb8ad030d" providerId="ADAL" clId="{90914646-1A0C-4B9E-BA73-3D2EFAF5663E}" dt="2025-05-15T18:43:00.589" v="22" actId="20577"/>
          <ac:spMkLst>
            <pc:docMk/>
            <pc:sldMk cId="2435835105" sldId="274"/>
            <ac:spMk id="3" creationId="{B6D714D6-A5F3-0A0C-3F8C-24648130AD84}"/>
          </ac:spMkLst>
        </pc:spChg>
      </pc:sldChg>
      <pc:sldChg chg="modSp mod">
        <pc:chgData name="Dewey, Jared" userId="2376b930-388b-441a-b0da-501fb8ad030d" providerId="ADAL" clId="{90914646-1A0C-4B9E-BA73-3D2EFAF5663E}" dt="2025-05-29T11:39:38.252" v="107" actId="20577"/>
        <pc:sldMkLst>
          <pc:docMk/>
          <pc:sldMk cId="690315335" sldId="278"/>
        </pc:sldMkLst>
        <pc:spChg chg="mod">
          <ac:chgData name="Dewey, Jared" userId="2376b930-388b-441a-b0da-501fb8ad030d" providerId="ADAL" clId="{90914646-1A0C-4B9E-BA73-3D2EFAF5663E}" dt="2025-05-29T11:39:38.252" v="107" actId="20577"/>
          <ac:spMkLst>
            <pc:docMk/>
            <pc:sldMk cId="690315335" sldId="278"/>
            <ac:spMk id="5" creationId="{FE70F76D-84ED-E73A-88D6-421B8AC19292}"/>
          </ac:spMkLst>
        </pc:spChg>
        <pc:spChg chg="mod">
          <ac:chgData name="Dewey, Jared" userId="2376b930-388b-441a-b0da-501fb8ad030d" providerId="ADAL" clId="{90914646-1A0C-4B9E-BA73-3D2EFAF5663E}" dt="2025-05-29T11:39:34.948" v="100" actId="1076"/>
          <ac:spMkLst>
            <pc:docMk/>
            <pc:sldMk cId="690315335" sldId="278"/>
            <ac:spMk id="8" creationId="{C9E1610B-86A9-516C-5A66-5D9E220FC256}"/>
          </ac:spMkLst>
        </pc:spChg>
      </pc:sldChg>
    </pc:docChg>
  </pc:docChgLst>
  <pc:docChgLst>
    <pc:chgData name="Dewey, Jared" userId="2376b930-388b-441a-b0da-501fb8ad030d" providerId="ADAL" clId="{4C7EBDCE-0075-45AE-83A3-9288B3080C6A}"/>
    <pc:docChg chg="modSld">
      <pc:chgData name="Dewey, Jared" userId="2376b930-388b-441a-b0da-501fb8ad030d" providerId="ADAL" clId="{4C7EBDCE-0075-45AE-83A3-9288B3080C6A}" dt="2025-04-17T12:52:39.024" v="128" actId="20577"/>
      <pc:docMkLst>
        <pc:docMk/>
      </pc:docMkLst>
      <pc:sldChg chg="modSp mod">
        <pc:chgData name="Dewey, Jared" userId="2376b930-388b-441a-b0da-501fb8ad030d" providerId="ADAL" clId="{4C7EBDCE-0075-45AE-83A3-9288B3080C6A}" dt="2025-04-17T12:52:39.024" v="128" actId="20577"/>
        <pc:sldMkLst>
          <pc:docMk/>
          <pc:sldMk cId="674547522" sldId="259"/>
        </pc:sldMkLst>
      </pc:sldChg>
      <pc:sldChg chg="modSp mod">
        <pc:chgData name="Dewey, Jared" userId="2376b930-388b-441a-b0da-501fb8ad030d" providerId="ADAL" clId="{4C7EBDCE-0075-45AE-83A3-9288B3080C6A}" dt="2025-04-17T12:51:49.468" v="16" actId="20577"/>
        <pc:sldMkLst>
          <pc:docMk/>
          <pc:sldMk cId="2923918300" sldId="262"/>
        </pc:sldMkLst>
        <pc:spChg chg="mod">
          <ac:chgData name="Dewey, Jared" userId="2376b930-388b-441a-b0da-501fb8ad030d" providerId="ADAL" clId="{4C7EBDCE-0075-45AE-83A3-9288B3080C6A}" dt="2025-04-17T12:51:49.468" v="16" actId="20577"/>
          <ac:spMkLst>
            <pc:docMk/>
            <pc:sldMk cId="2923918300" sldId="262"/>
            <ac:spMk id="2" creationId="{4EE1A704-C1EC-F2C4-C83A-A091F8299710}"/>
          </ac:spMkLst>
        </pc:spChg>
        <pc:spChg chg="mod">
          <ac:chgData name="Dewey, Jared" userId="2376b930-388b-441a-b0da-501fb8ad030d" providerId="ADAL" clId="{4C7EBDCE-0075-45AE-83A3-9288B3080C6A}" dt="2025-04-17T12:51:36.148" v="1" actId="1076"/>
          <ac:spMkLst>
            <pc:docMk/>
            <pc:sldMk cId="2923918300" sldId="262"/>
            <ac:spMk id="4" creationId="{C0D593CE-3936-9503-5C86-27856EACA926}"/>
          </ac:spMkLst>
        </pc:spChg>
      </pc:sldChg>
    </pc:docChg>
  </pc:docChgLst>
  <pc:docChgLst>
    <pc:chgData name="Dewey, Jared" userId="S::jared.dewey@uconn.edu::2376b930-388b-441a-b0da-501fb8ad030d" providerId="AD" clId="Web-{DDF658D4-D088-2B25-0DC3-D1631D7A5312}"/>
    <pc:docChg chg="modSld">
      <pc:chgData name="Dewey, Jared" userId="S::jared.dewey@uconn.edu::2376b930-388b-441a-b0da-501fb8ad030d" providerId="AD" clId="Web-{DDF658D4-D088-2B25-0DC3-D1631D7A5312}" dt="2025-05-21T18:05:59.960" v="131"/>
      <pc:docMkLst>
        <pc:docMk/>
      </pc:docMkLst>
      <pc:sldChg chg="modNotes">
        <pc:chgData name="Dewey, Jared" userId="S::jared.dewey@uconn.edu::2376b930-388b-441a-b0da-501fb8ad030d" providerId="AD" clId="Web-{DDF658D4-D088-2B25-0DC3-D1631D7A5312}" dt="2025-05-21T18:01:13.463" v="1"/>
        <pc:sldMkLst>
          <pc:docMk/>
          <pc:sldMk cId="714300357" sldId="258"/>
        </pc:sldMkLst>
      </pc:sldChg>
      <pc:sldChg chg="modNotes">
        <pc:chgData name="Dewey, Jared" userId="S::jared.dewey@uconn.edu::2376b930-388b-441a-b0da-501fb8ad030d" providerId="AD" clId="Web-{DDF658D4-D088-2B25-0DC3-D1631D7A5312}" dt="2025-05-21T18:01:32.932" v="4"/>
        <pc:sldMkLst>
          <pc:docMk/>
          <pc:sldMk cId="674547522" sldId="259"/>
        </pc:sldMkLst>
      </pc:sldChg>
      <pc:sldChg chg="modNotes">
        <pc:chgData name="Dewey, Jared" userId="S::jared.dewey@uconn.edu::2376b930-388b-441a-b0da-501fb8ad030d" providerId="AD" clId="Web-{DDF658D4-D088-2B25-0DC3-D1631D7A5312}" dt="2025-05-21T18:02:35.431" v="7"/>
        <pc:sldMkLst>
          <pc:docMk/>
          <pc:sldMk cId="473541889" sldId="263"/>
        </pc:sldMkLst>
      </pc:sldChg>
      <pc:sldChg chg="modNotes">
        <pc:chgData name="Dewey, Jared" userId="S::jared.dewey@uconn.edu::2376b930-388b-441a-b0da-501fb8ad030d" providerId="AD" clId="Web-{DDF658D4-D088-2B25-0DC3-D1631D7A5312}" dt="2025-05-21T18:05:09.383" v="121"/>
        <pc:sldMkLst>
          <pc:docMk/>
          <pc:sldMk cId="685667860" sldId="264"/>
        </pc:sldMkLst>
      </pc:sldChg>
      <pc:sldChg chg="modNotes">
        <pc:chgData name="Dewey, Jared" userId="S::jared.dewey@uconn.edu::2376b930-388b-441a-b0da-501fb8ad030d" providerId="AD" clId="Web-{DDF658D4-D088-2B25-0DC3-D1631D7A5312}" dt="2025-05-21T18:05:21.023" v="123"/>
        <pc:sldMkLst>
          <pc:docMk/>
          <pc:sldMk cId="2667563605" sldId="265"/>
        </pc:sldMkLst>
      </pc:sldChg>
      <pc:sldChg chg="modNotes">
        <pc:chgData name="Dewey, Jared" userId="S::jared.dewey@uconn.edu::2376b930-388b-441a-b0da-501fb8ad030d" providerId="AD" clId="Web-{DDF658D4-D088-2B25-0DC3-D1631D7A5312}" dt="2025-05-21T18:05:43.898" v="129"/>
        <pc:sldMkLst>
          <pc:docMk/>
          <pc:sldMk cId="458805904" sldId="266"/>
        </pc:sldMkLst>
      </pc:sldChg>
      <pc:sldChg chg="modNotes">
        <pc:chgData name="Dewey, Jared" userId="S::jared.dewey@uconn.edu::2376b930-388b-441a-b0da-501fb8ad030d" providerId="AD" clId="Web-{DDF658D4-D088-2B25-0DC3-D1631D7A5312}" dt="2025-05-21T18:05:59.960" v="131"/>
        <pc:sldMkLst>
          <pc:docMk/>
          <pc:sldMk cId="880345515" sldId="267"/>
        </pc:sldMkLst>
      </pc:sldChg>
      <pc:sldChg chg="modNotes">
        <pc:chgData name="Dewey, Jared" userId="S::jared.dewey@uconn.edu::2376b930-388b-441a-b0da-501fb8ad030d" providerId="AD" clId="Web-{DDF658D4-D088-2B25-0DC3-D1631D7A5312}" dt="2025-05-21T18:04:26.602" v="113"/>
        <pc:sldMkLst>
          <pc:docMk/>
          <pc:sldMk cId="3125518190" sldId="269"/>
        </pc:sldMkLst>
      </pc:sldChg>
      <pc:sldChg chg="modNotes">
        <pc:chgData name="Dewey, Jared" userId="S::jared.dewey@uconn.edu::2376b930-388b-441a-b0da-501fb8ad030d" providerId="AD" clId="Web-{DDF658D4-D088-2B25-0DC3-D1631D7A5312}" dt="2025-05-21T18:04:46.399" v="116"/>
        <pc:sldMkLst>
          <pc:docMk/>
          <pc:sldMk cId="2151659754" sldId="270"/>
        </pc:sldMkLst>
      </pc:sldChg>
      <pc:sldChg chg="modNotes">
        <pc:chgData name="Dewey, Jared" userId="S::jared.dewey@uconn.edu::2376b930-388b-441a-b0da-501fb8ad030d" providerId="AD" clId="Web-{DDF658D4-D088-2B25-0DC3-D1631D7A5312}" dt="2025-05-21T18:03:19.540" v="11"/>
        <pc:sldMkLst>
          <pc:docMk/>
          <pc:sldMk cId="2122237953" sldId="272"/>
        </pc:sldMkLst>
      </pc:sldChg>
      <pc:sldChg chg="modNotes">
        <pc:chgData name="Dewey, Jared" userId="S::jared.dewey@uconn.edu::2376b930-388b-441a-b0da-501fb8ad030d" providerId="AD" clId="Web-{DDF658D4-D088-2B25-0DC3-D1631D7A5312}" dt="2025-05-21T18:03:42.290" v="14"/>
        <pc:sldMkLst>
          <pc:docMk/>
          <pc:sldMk cId="1095264772" sldId="273"/>
        </pc:sldMkLst>
      </pc:sldChg>
      <pc:sldChg chg="modNotes">
        <pc:chgData name="Dewey, Jared" userId="S::jared.dewey@uconn.edu::2376b930-388b-441a-b0da-501fb8ad030d" providerId="AD" clId="Web-{DDF658D4-D088-2B25-0DC3-D1631D7A5312}" dt="2025-05-21T18:05:01.320" v="119"/>
        <pc:sldMkLst>
          <pc:docMk/>
          <pc:sldMk cId="2435835105" sldId="274"/>
        </pc:sldMkLst>
      </pc:sldChg>
    </pc:docChg>
  </pc:docChgLst>
  <pc:docChgLst>
    <pc:chgData name="Bentley, Rebecca" userId="S::rebecca.bentley@uconn.edu::72afb715-ea58-493c-9db1-510abfbd575f" providerId="AD" clId="Web-{DCA42629-598E-A6A4-38B7-E9113CA6C3EF}"/>
    <pc:docChg chg="modSld">
      <pc:chgData name="Bentley, Rebecca" userId="S::rebecca.bentley@uconn.edu::72afb715-ea58-493c-9db1-510abfbd575f" providerId="AD" clId="Web-{DCA42629-598E-A6A4-38B7-E9113CA6C3EF}" dt="2025-05-21T13:24:10.384" v="5" actId="20577"/>
      <pc:docMkLst>
        <pc:docMk/>
      </pc:docMkLst>
      <pc:sldChg chg="modSp">
        <pc:chgData name="Bentley, Rebecca" userId="S::rebecca.bentley@uconn.edu::72afb715-ea58-493c-9db1-510abfbd575f" providerId="AD" clId="Web-{DCA42629-598E-A6A4-38B7-E9113CA6C3EF}" dt="2025-05-21T13:24:10.384" v="5" actId="20577"/>
        <pc:sldMkLst>
          <pc:docMk/>
          <pc:sldMk cId="2923918300" sldId="262"/>
        </pc:sldMkLst>
        <pc:spChg chg="mod">
          <ac:chgData name="Bentley, Rebecca" userId="S::rebecca.bentley@uconn.edu::72afb715-ea58-493c-9db1-510abfbd575f" providerId="AD" clId="Web-{DCA42629-598E-A6A4-38B7-E9113CA6C3EF}" dt="2025-05-21T13:24:10.384" v="5" actId="20577"/>
          <ac:spMkLst>
            <pc:docMk/>
            <pc:sldMk cId="2923918300" sldId="262"/>
            <ac:spMk id="4" creationId="{C0D593CE-3936-9503-5C86-27856EACA926}"/>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8C242-30ED-4E29-962A-FB40C3DCDB9F}"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5630A2A-2C31-48A1-B143-D87167FB23A5}">
      <dgm:prSet/>
      <dgm:spPr/>
      <dgm:t>
        <a:bodyPr/>
        <a:lstStyle/>
        <a:p>
          <a:r>
            <a:rPr lang="en-US" dirty="0"/>
            <a:t>What is </a:t>
          </a:r>
          <a:r>
            <a:rPr lang="en-US" dirty="0" err="1"/>
            <a:t>UCCx</a:t>
          </a:r>
          <a:endParaRPr lang="en-US" dirty="0"/>
        </a:p>
      </dgm:t>
    </dgm:pt>
    <dgm:pt modelId="{2F2F52DB-4C90-4008-A8FF-D486D5531379}" type="parTrans" cxnId="{2EC11A87-3CB0-4842-919F-C0C88BC0CAA9}">
      <dgm:prSet/>
      <dgm:spPr/>
      <dgm:t>
        <a:bodyPr/>
        <a:lstStyle/>
        <a:p>
          <a:endParaRPr lang="en-US"/>
        </a:p>
      </dgm:t>
    </dgm:pt>
    <dgm:pt modelId="{42C51B63-6CF2-4DE8-B4E1-E6CBCCB3D9B5}" type="sibTrans" cxnId="{2EC11A87-3CB0-4842-919F-C0C88BC0CAA9}">
      <dgm:prSet/>
      <dgm:spPr/>
      <dgm:t>
        <a:bodyPr/>
        <a:lstStyle/>
        <a:p>
          <a:endParaRPr lang="en-US"/>
        </a:p>
      </dgm:t>
    </dgm:pt>
    <dgm:pt modelId="{EB4B9879-293E-4229-B0D7-05F1E9CC4FF4}">
      <dgm:prSet/>
      <dgm:spPr/>
      <dgm:t>
        <a:bodyPr/>
        <a:lstStyle/>
        <a:p>
          <a:r>
            <a:rPr lang="en-US"/>
            <a:t>Benefits</a:t>
          </a:r>
        </a:p>
      </dgm:t>
    </dgm:pt>
    <dgm:pt modelId="{881DBD79-4276-4A6E-B98E-A5A7B86120BB}" type="parTrans" cxnId="{36CAC64C-6070-4C37-BAAC-3329D15B9914}">
      <dgm:prSet/>
      <dgm:spPr/>
      <dgm:t>
        <a:bodyPr/>
        <a:lstStyle/>
        <a:p>
          <a:endParaRPr lang="en-US"/>
        </a:p>
      </dgm:t>
    </dgm:pt>
    <dgm:pt modelId="{759647D9-9C38-4FBA-896E-CDCB6C448840}" type="sibTrans" cxnId="{36CAC64C-6070-4C37-BAAC-3329D15B9914}">
      <dgm:prSet/>
      <dgm:spPr/>
      <dgm:t>
        <a:bodyPr/>
        <a:lstStyle/>
        <a:p>
          <a:endParaRPr lang="en-US"/>
        </a:p>
      </dgm:t>
    </dgm:pt>
    <dgm:pt modelId="{852DC688-6BA4-49E5-9962-B11E9E3DA8AB}">
      <dgm:prSet/>
      <dgm:spPr/>
      <dgm:t>
        <a:bodyPr/>
        <a:lstStyle/>
        <a:p>
          <a:r>
            <a:rPr lang="en-US"/>
            <a:t>Users</a:t>
          </a:r>
        </a:p>
      </dgm:t>
    </dgm:pt>
    <dgm:pt modelId="{16E60FBE-E3D4-4711-83AF-8DA756787E18}" type="parTrans" cxnId="{7CFD6369-BB56-4337-88AF-080FFE31B23A}">
      <dgm:prSet/>
      <dgm:spPr/>
      <dgm:t>
        <a:bodyPr/>
        <a:lstStyle/>
        <a:p>
          <a:endParaRPr lang="en-US"/>
        </a:p>
      </dgm:t>
    </dgm:pt>
    <dgm:pt modelId="{7CC44E69-3582-45C3-8EA3-59F3E35D9131}" type="sibTrans" cxnId="{7CFD6369-BB56-4337-88AF-080FFE31B23A}">
      <dgm:prSet/>
      <dgm:spPr/>
      <dgm:t>
        <a:bodyPr/>
        <a:lstStyle/>
        <a:p>
          <a:endParaRPr lang="en-US"/>
        </a:p>
      </dgm:t>
    </dgm:pt>
    <dgm:pt modelId="{136DB44C-347F-4D6C-9BF8-CF2E581DD53A}">
      <dgm:prSet/>
      <dgm:spPr/>
      <dgm:t>
        <a:bodyPr/>
        <a:lstStyle/>
        <a:p>
          <a:r>
            <a:rPr lang="en-US"/>
            <a:t>Cost</a:t>
          </a:r>
        </a:p>
      </dgm:t>
    </dgm:pt>
    <dgm:pt modelId="{C41D3D94-8953-42AC-9E4C-D3CC8AA7742B}" type="parTrans" cxnId="{C20F762E-FA22-49A9-96F3-84900EED4E9F}">
      <dgm:prSet/>
      <dgm:spPr/>
      <dgm:t>
        <a:bodyPr/>
        <a:lstStyle/>
        <a:p>
          <a:endParaRPr lang="en-US"/>
        </a:p>
      </dgm:t>
    </dgm:pt>
    <dgm:pt modelId="{342F712D-051D-49BE-AECB-F2AFAA8BF3A4}" type="sibTrans" cxnId="{C20F762E-FA22-49A9-96F3-84900EED4E9F}">
      <dgm:prSet/>
      <dgm:spPr/>
      <dgm:t>
        <a:bodyPr/>
        <a:lstStyle/>
        <a:p>
          <a:endParaRPr lang="en-US"/>
        </a:p>
      </dgm:t>
    </dgm:pt>
    <dgm:pt modelId="{ED8F293B-EBD9-4F58-9E7D-7DB9E16A836A}">
      <dgm:prSet/>
      <dgm:spPr/>
      <dgm:t>
        <a:bodyPr/>
        <a:lstStyle/>
        <a:p>
          <a:r>
            <a:rPr lang="en-US"/>
            <a:t>Finesse</a:t>
          </a:r>
        </a:p>
      </dgm:t>
    </dgm:pt>
    <dgm:pt modelId="{8C873D66-2E1D-46F8-8B77-20C412F8C65A}" type="parTrans" cxnId="{9550552A-CC49-4FA8-A780-155253BD32E7}">
      <dgm:prSet/>
      <dgm:spPr/>
      <dgm:t>
        <a:bodyPr/>
        <a:lstStyle/>
        <a:p>
          <a:endParaRPr lang="en-US"/>
        </a:p>
      </dgm:t>
    </dgm:pt>
    <dgm:pt modelId="{02DF0465-6C55-4F61-AA76-65554E9FDF67}" type="sibTrans" cxnId="{9550552A-CC49-4FA8-A780-155253BD32E7}">
      <dgm:prSet/>
      <dgm:spPr/>
      <dgm:t>
        <a:bodyPr/>
        <a:lstStyle/>
        <a:p>
          <a:endParaRPr lang="en-US"/>
        </a:p>
      </dgm:t>
    </dgm:pt>
    <dgm:pt modelId="{6DC693CB-EE8A-4B19-A7DC-835A2A7054CB}" type="pres">
      <dgm:prSet presAssocID="{3858C242-30ED-4E29-962A-FB40C3DCDB9F}" presName="vert0" presStyleCnt="0">
        <dgm:presLayoutVars>
          <dgm:dir/>
          <dgm:animOne val="branch"/>
          <dgm:animLvl val="lvl"/>
        </dgm:presLayoutVars>
      </dgm:prSet>
      <dgm:spPr/>
    </dgm:pt>
    <dgm:pt modelId="{3537449B-592A-4E9D-8FFA-76BCB03AF335}" type="pres">
      <dgm:prSet presAssocID="{05630A2A-2C31-48A1-B143-D87167FB23A5}" presName="thickLine" presStyleLbl="alignNode1" presStyleIdx="0" presStyleCnt="5"/>
      <dgm:spPr/>
    </dgm:pt>
    <dgm:pt modelId="{C5BDF16F-6FB6-42D1-B05D-54D52F2AAEE4}" type="pres">
      <dgm:prSet presAssocID="{05630A2A-2C31-48A1-B143-D87167FB23A5}" presName="horz1" presStyleCnt="0"/>
      <dgm:spPr/>
    </dgm:pt>
    <dgm:pt modelId="{F6F6A320-0729-40C1-896F-2D141643E9CA}" type="pres">
      <dgm:prSet presAssocID="{05630A2A-2C31-48A1-B143-D87167FB23A5}" presName="tx1" presStyleLbl="revTx" presStyleIdx="0" presStyleCnt="5"/>
      <dgm:spPr/>
    </dgm:pt>
    <dgm:pt modelId="{520DFB7C-D0A8-4A91-AB0B-6A4591B4A7C7}" type="pres">
      <dgm:prSet presAssocID="{05630A2A-2C31-48A1-B143-D87167FB23A5}" presName="vert1" presStyleCnt="0"/>
      <dgm:spPr/>
    </dgm:pt>
    <dgm:pt modelId="{4881428B-EF73-4B6C-96F6-51331DF3DBCB}" type="pres">
      <dgm:prSet presAssocID="{EB4B9879-293E-4229-B0D7-05F1E9CC4FF4}" presName="thickLine" presStyleLbl="alignNode1" presStyleIdx="1" presStyleCnt="5"/>
      <dgm:spPr/>
    </dgm:pt>
    <dgm:pt modelId="{9D565A4E-E8F1-4F70-925F-E5772B43F2C2}" type="pres">
      <dgm:prSet presAssocID="{EB4B9879-293E-4229-B0D7-05F1E9CC4FF4}" presName="horz1" presStyleCnt="0"/>
      <dgm:spPr/>
    </dgm:pt>
    <dgm:pt modelId="{8750F851-A142-4F9E-8F9E-9A899041F096}" type="pres">
      <dgm:prSet presAssocID="{EB4B9879-293E-4229-B0D7-05F1E9CC4FF4}" presName="tx1" presStyleLbl="revTx" presStyleIdx="1" presStyleCnt="5"/>
      <dgm:spPr/>
    </dgm:pt>
    <dgm:pt modelId="{60AEBECC-1AC9-4373-A99C-72F274C23D62}" type="pres">
      <dgm:prSet presAssocID="{EB4B9879-293E-4229-B0D7-05F1E9CC4FF4}" presName="vert1" presStyleCnt="0"/>
      <dgm:spPr/>
    </dgm:pt>
    <dgm:pt modelId="{2236607C-211E-4403-B41F-588B991421F2}" type="pres">
      <dgm:prSet presAssocID="{852DC688-6BA4-49E5-9962-B11E9E3DA8AB}" presName="thickLine" presStyleLbl="alignNode1" presStyleIdx="2" presStyleCnt="5"/>
      <dgm:spPr/>
    </dgm:pt>
    <dgm:pt modelId="{2AA0148A-924C-4959-AE68-B76331B3A515}" type="pres">
      <dgm:prSet presAssocID="{852DC688-6BA4-49E5-9962-B11E9E3DA8AB}" presName="horz1" presStyleCnt="0"/>
      <dgm:spPr/>
    </dgm:pt>
    <dgm:pt modelId="{AC9853F3-8F36-4F62-9824-D5A033436556}" type="pres">
      <dgm:prSet presAssocID="{852DC688-6BA4-49E5-9962-B11E9E3DA8AB}" presName="tx1" presStyleLbl="revTx" presStyleIdx="2" presStyleCnt="5"/>
      <dgm:spPr/>
    </dgm:pt>
    <dgm:pt modelId="{49AD205F-8022-4A25-92D0-6067FFC8BAC4}" type="pres">
      <dgm:prSet presAssocID="{852DC688-6BA4-49E5-9962-B11E9E3DA8AB}" presName="vert1" presStyleCnt="0"/>
      <dgm:spPr/>
    </dgm:pt>
    <dgm:pt modelId="{06FFF69C-D899-4105-8A3C-F083BA1239CE}" type="pres">
      <dgm:prSet presAssocID="{136DB44C-347F-4D6C-9BF8-CF2E581DD53A}" presName="thickLine" presStyleLbl="alignNode1" presStyleIdx="3" presStyleCnt="5"/>
      <dgm:spPr/>
    </dgm:pt>
    <dgm:pt modelId="{11CD43DC-4616-41C0-A8A8-D1C8C07800F3}" type="pres">
      <dgm:prSet presAssocID="{136DB44C-347F-4D6C-9BF8-CF2E581DD53A}" presName="horz1" presStyleCnt="0"/>
      <dgm:spPr/>
    </dgm:pt>
    <dgm:pt modelId="{B4282A84-FF66-4966-B265-C2556BBD6651}" type="pres">
      <dgm:prSet presAssocID="{136DB44C-347F-4D6C-9BF8-CF2E581DD53A}" presName="tx1" presStyleLbl="revTx" presStyleIdx="3" presStyleCnt="5"/>
      <dgm:spPr/>
    </dgm:pt>
    <dgm:pt modelId="{ACC4805D-3F82-4935-ABDF-7415A6596CD3}" type="pres">
      <dgm:prSet presAssocID="{136DB44C-347F-4D6C-9BF8-CF2E581DD53A}" presName="vert1" presStyleCnt="0"/>
      <dgm:spPr/>
    </dgm:pt>
    <dgm:pt modelId="{1154BDE4-1772-4492-80CB-C6C7BB7D3C95}" type="pres">
      <dgm:prSet presAssocID="{ED8F293B-EBD9-4F58-9E7D-7DB9E16A836A}" presName="thickLine" presStyleLbl="alignNode1" presStyleIdx="4" presStyleCnt="5"/>
      <dgm:spPr/>
    </dgm:pt>
    <dgm:pt modelId="{92C27098-53B5-44B3-BBF1-DB18F3E20ACB}" type="pres">
      <dgm:prSet presAssocID="{ED8F293B-EBD9-4F58-9E7D-7DB9E16A836A}" presName="horz1" presStyleCnt="0"/>
      <dgm:spPr/>
    </dgm:pt>
    <dgm:pt modelId="{7773CDEA-2501-42C6-9B47-5CB2A382246D}" type="pres">
      <dgm:prSet presAssocID="{ED8F293B-EBD9-4F58-9E7D-7DB9E16A836A}" presName="tx1" presStyleLbl="revTx" presStyleIdx="4" presStyleCnt="5"/>
      <dgm:spPr/>
    </dgm:pt>
    <dgm:pt modelId="{591BB504-52ED-489F-B7F9-EF62C0197B5F}" type="pres">
      <dgm:prSet presAssocID="{ED8F293B-EBD9-4F58-9E7D-7DB9E16A836A}" presName="vert1" presStyleCnt="0"/>
      <dgm:spPr/>
    </dgm:pt>
  </dgm:ptLst>
  <dgm:cxnLst>
    <dgm:cxn modelId="{9550552A-CC49-4FA8-A780-155253BD32E7}" srcId="{3858C242-30ED-4E29-962A-FB40C3DCDB9F}" destId="{ED8F293B-EBD9-4F58-9E7D-7DB9E16A836A}" srcOrd="4" destOrd="0" parTransId="{8C873D66-2E1D-46F8-8B77-20C412F8C65A}" sibTransId="{02DF0465-6C55-4F61-AA76-65554E9FDF67}"/>
    <dgm:cxn modelId="{4DD8502B-1585-4FAA-9DD1-480ACCE045C2}" type="presOf" srcId="{136DB44C-347F-4D6C-9BF8-CF2E581DD53A}" destId="{B4282A84-FF66-4966-B265-C2556BBD6651}" srcOrd="0" destOrd="0" presId="urn:microsoft.com/office/officeart/2008/layout/LinedList"/>
    <dgm:cxn modelId="{C20F762E-FA22-49A9-96F3-84900EED4E9F}" srcId="{3858C242-30ED-4E29-962A-FB40C3DCDB9F}" destId="{136DB44C-347F-4D6C-9BF8-CF2E581DD53A}" srcOrd="3" destOrd="0" parTransId="{C41D3D94-8953-42AC-9E4C-D3CC8AA7742B}" sibTransId="{342F712D-051D-49BE-AECB-F2AFAA8BF3A4}"/>
    <dgm:cxn modelId="{76605830-BBB7-421D-9AB6-49A126EFE489}" type="presOf" srcId="{852DC688-6BA4-49E5-9962-B11E9E3DA8AB}" destId="{AC9853F3-8F36-4F62-9824-D5A033436556}" srcOrd="0" destOrd="0" presId="urn:microsoft.com/office/officeart/2008/layout/LinedList"/>
    <dgm:cxn modelId="{8E496163-8FB4-4464-BCFB-0F36136C77C5}" type="presOf" srcId="{3858C242-30ED-4E29-962A-FB40C3DCDB9F}" destId="{6DC693CB-EE8A-4B19-A7DC-835A2A7054CB}" srcOrd="0" destOrd="0" presId="urn:microsoft.com/office/officeart/2008/layout/LinedList"/>
    <dgm:cxn modelId="{7CFD6369-BB56-4337-88AF-080FFE31B23A}" srcId="{3858C242-30ED-4E29-962A-FB40C3DCDB9F}" destId="{852DC688-6BA4-49E5-9962-B11E9E3DA8AB}" srcOrd="2" destOrd="0" parTransId="{16E60FBE-E3D4-4711-83AF-8DA756787E18}" sibTransId="{7CC44E69-3582-45C3-8EA3-59F3E35D9131}"/>
    <dgm:cxn modelId="{36CAC64C-6070-4C37-BAAC-3329D15B9914}" srcId="{3858C242-30ED-4E29-962A-FB40C3DCDB9F}" destId="{EB4B9879-293E-4229-B0D7-05F1E9CC4FF4}" srcOrd="1" destOrd="0" parTransId="{881DBD79-4276-4A6E-B98E-A5A7B86120BB}" sibTransId="{759647D9-9C38-4FBA-896E-CDCB6C448840}"/>
    <dgm:cxn modelId="{38D65373-B887-4405-8439-635EBB9631DA}" type="presOf" srcId="{EB4B9879-293E-4229-B0D7-05F1E9CC4FF4}" destId="{8750F851-A142-4F9E-8F9E-9A899041F096}" srcOrd="0" destOrd="0" presId="urn:microsoft.com/office/officeart/2008/layout/LinedList"/>
    <dgm:cxn modelId="{2EC11A87-3CB0-4842-919F-C0C88BC0CAA9}" srcId="{3858C242-30ED-4E29-962A-FB40C3DCDB9F}" destId="{05630A2A-2C31-48A1-B143-D87167FB23A5}" srcOrd="0" destOrd="0" parTransId="{2F2F52DB-4C90-4008-A8FF-D486D5531379}" sibTransId="{42C51B63-6CF2-4DE8-B4E1-E6CBCCB3D9B5}"/>
    <dgm:cxn modelId="{355895BE-C642-4F26-84F3-1D2D2FE6F2BF}" type="presOf" srcId="{05630A2A-2C31-48A1-B143-D87167FB23A5}" destId="{F6F6A320-0729-40C1-896F-2D141643E9CA}" srcOrd="0" destOrd="0" presId="urn:microsoft.com/office/officeart/2008/layout/LinedList"/>
    <dgm:cxn modelId="{BF2C97F8-12BE-43B2-A821-E1437F1AD071}" type="presOf" srcId="{ED8F293B-EBD9-4F58-9E7D-7DB9E16A836A}" destId="{7773CDEA-2501-42C6-9B47-5CB2A382246D}" srcOrd="0" destOrd="0" presId="urn:microsoft.com/office/officeart/2008/layout/LinedList"/>
    <dgm:cxn modelId="{89E042A6-5A0C-4714-9FD8-EB20A8E058EB}" type="presParOf" srcId="{6DC693CB-EE8A-4B19-A7DC-835A2A7054CB}" destId="{3537449B-592A-4E9D-8FFA-76BCB03AF335}" srcOrd="0" destOrd="0" presId="urn:microsoft.com/office/officeart/2008/layout/LinedList"/>
    <dgm:cxn modelId="{C19F036D-87B3-462A-8400-29B7AF0FDF74}" type="presParOf" srcId="{6DC693CB-EE8A-4B19-A7DC-835A2A7054CB}" destId="{C5BDF16F-6FB6-42D1-B05D-54D52F2AAEE4}" srcOrd="1" destOrd="0" presId="urn:microsoft.com/office/officeart/2008/layout/LinedList"/>
    <dgm:cxn modelId="{E2667CAF-34D2-4B08-BC3E-7E959AAEC70A}" type="presParOf" srcId="{C5BDF16F-6FB6-42D1-B05D-54D52F2AAEE4}" destId="{F6F6A320-0729-40C1-896F-2D141643E9CA}" srcOrd="0" destOrd="0" presId="urn:microsoft.com/office/officeart/2008/layout/LinedList"/>
    <dgm:cxn modelId="{A889839F-A9C0-4BAC-A1BE-1C0C7F89516B}" type="presParOf" srcId="{C5BDF16F-6FB6-42D1-B05D-54D52F2AAEE4}" destId="{520DFB7C-D0A8-4A91-AB0B-6A4591B4A7C7}" srcOrd="1" destOrd="0" presId="urn:microsoft.com/office/officeart/2008/layout/LinedList"/>
    <dgm:cxn modelId="{B12DF10C-E897-4A8F-836D-351CB338EAC2}" type="presParOf" srcId="{6DC693CB-EE8A-4B19-A7DC-835A2A7054CB}" destId="{4881428B-EF73-4B6C-96F6-51331DF3DBCB}" srcOrd="2" destOrd="0" presId="urn:microsoft.com/office/officeart/2008/layout/LinedList"/>
    <dgm:cxn modelId="{1C2191F1-9176-43B2-B681-9A275D268F5F}" type="presParOf" srcId="{6DC693CB-EE8A-4B19-A7DC-835A2A7054CB}" destId="{9D565A4E-E8F1-4F70-925F-E5772B43F2C2}" srcOrd="3" destOrd="0" presId="urn:microsoft.com/office/officeart/2008/layout/LinedList"/>
    <dgm:cxn modelId="{9F1F0983-DBA7-4A9B-BB49-E317782A1B16}" type="presParOf" srcId="{9D565A4E-E8F1-4F70-925F-E5772B43F2C2}" destId="{8750F851-A142-4F9E-8F9E-9A899041F096}" srcOrd="0" destOrd="0" presId="urn:microsoft.com/office/officeart/2008/layout/LinedList"/>
    <dgm:cxn modelId="{326DD5CB-BD74-4256-A57B-585AA191F7FF}" type="presParOf" srcId="{9D565A4E-E8F1-4F70-925F-E5772B43F2C2}" destId="{60AEBECC-1AC9-4373-A99C-72F274C23D62}" srcOrd="1" destOrd="0" presId="urn:microsoft.com/office/officeart/2008/layout/LinedList"/>
    <dgm:cxn modelId="{3D1153A4-6F06-4132-9D8F-EEC50D05168F}" type="presParOf" srcId="{6DC693CB-EE8A-4B19-A7DC-835A2A7054CB}" destId="{2236607C-211E-4403-B41F-588B991421F2}" srcOrd="4" destOrd="0" presId="urn:microsoft.com/office/officeart/2008/layout/LinedList"/>
    <dgm:cxn modelId="{E3CC5560-0469-400E-8903-7177385AFE1A}" type="presParOf" srcId="{6DC693CB-EE8A-4B19-A7DC-835A2A7054CB}" destId="{2AA0148A-924C-4959-AE68-B76331B3A515}" srcOrd="5" destOrd="0" presId="urn:microsoft.com/office/officeart/2008/layout/LinedList"/>
    <dgm:cxn modelId="{EF05BE22-5EE2-470A-9093-401F16B9339D}" type="presParOf" srcId="{2AA0148A-924C-4959-AE68-B76331B3A515}" destId="{AC9853F3-8F36-4F62-9824-D5A033436556}" srcOrd="0" destOrd="0" presId="urn:microsoft.com/office/officeart/2008/layout/LinedList"/>
    <dgm:cxn modelId="{949B9DC1-3C72-4795-92C5-FB5A83DF6809}" type="presParOf" srcId="{2AA0148A-924C-4959-AE68-B76331B3A515}" destId="{49AD205F-8022-4A25-92D0-6067FFC8BAC4}" srcOrd="1" destOrd="0" presId="urn:microsoft.com/office/officeart/2008/layout/LinedList"/>
    <dgm:cxn modelId="{512CD50C-D304-45E3-AB6D-EE3B73A1E65B}" type="presParOf" srcId="{6DC693CB-EE8A-4B19-A7DC-835A2A7054CB}" destId="{06FFF69C-D899-4105-8A3C-F083BA1239CE}" srcOrd="6" destOrd="0" presId="urn:microsoft.com/office/officeart/2008/layout/LinedList"/>
    <dgm:cxn modelId="{2979AFD9-E98D-4583-9092-C4139F3BEEBD}" type="presParOf" srcId="{6DC693CB-EE8A-4B19-A7DC-835A2A7054CB}" destId="{11CD43DC-4616-41C0-A8A8-D1C8C07800F3}" srcOrd="7" destOrd="0" presId="urn:microsoft.com/office/officeart/2008/layout/LinedList"/>
    <dgm:cxn modelId="{82F5EF2C-24B6-4EA3-BAAF-F5ABB0B9F6E0}" type="presParOf" srcId="{11CD43DC-4616-41C0-A8A8-D1C8C07800F3}" destId="{B4282A84-FF66-4966-B265-C2556BBD6651}" srcOrd="0" destOrd="0" presId="urn:microsoft.com/office/officeart/2008/layout/LinedList"/>
    <dgm:cxn modelId="{80312DC8-EE30-4D17-8A1C-937484BA806A}" type="presParOf" srcId="{11CD43DC-4616-41C0-A8A8-D1C8C07800F3}" destId="{ACC4805D-3F82-4935-ABDF-7415A6596CD3}" srcOrd="1" destOrd="0" presId="urn:microsoft.com/office/officeart/2008/layout/LinedList"/>
    <dgm:cxn modelId="{8356F661-F15C-4AA7-849E-ECADA4A6F845}" type="presParOf" srcId="{6DC693CB-EE8A-4B19-A7DC-835A2A7054CB}" destId="{1154BDE4-1772-4492-80CB-C6C7BB7D3C95}" srcOrd="8" destOrd="0" presId="urn:microsoft.com/office/officeart/2008/layout/LinedList"/>
    <dgm:cxn modelId="{CEBECF70-C7D6-4B27-8F40-911F60DABA1C}" type="presParOf" srcId="{6DC693CB-EE8A-4B19-A7DC-835A2A7054CB}" destId="{92C27098-53B5-44B3-BBF1-DB18F3E20ACB}" srcOrd="9" destOrd="0" presId="urn:microsoft.com/office/officeart/2008/layout/LinedList"/>
    <dgm:cxn modelId="{E93D3C51-D522-4F3F-9299-2630ACF90C96}" type="presParOf" srcId="{92C27098-53B5-44B3-BBF1-DB18F3E20ACB}" destId="{7773CDEA-2501-42C6-9B47-5CB2A382246D}" srcOrd="0" destOrd="0" presId="urn:microsoft.com/office/officeart/2008/layout/LinedList"/>
    <dgm:cxn modelId="{CA4C0BBE-345B-4E19-BDFA-53625808D977}" type="presParOf" srcId="{92C27098-53B5-44B3-BBF1-DB18F3E20ACB}" destId="{591BB504-52ED-489F-B7F9-EF62C0197B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A89B1-1F9C-4BD0-88A6-E5D14747C2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B7D1BB-2975-48AC-8A24-EC889081A017}">
      <dgm:prSet/>
      <dgm:spPr/>
      <dgm:t>
        <a:bodyPr/>
        <a:lstStyle/>
        <a:p>
          <a:r>
            <a:rPr lang="en-US"/>
            <a:t>Inbound/outbound voice solution</a:t>
          </a:r>
        </a:p>
      </dgm:t>
    </dgm:pt>
    <dgm:pt modelId="{EF65E007-6310-4C37-952F-435926C66486}" type="parTrans" cxnId="{45FEF423-39AA-4B79-AA38-BFDB87BB7CE4}">
      <dgm:prSet/>
      <dgm:spPr/>
      <dgm:t>
        <a:bodyPr/>
        <a:lstStyle/>
        <a:p>
          <a:endParaRPr lang="en-US"/>
        </a:p>
      </dgm:t>
    </dgm:pt>
    <dgm:pt modelId="{60121015-D084-4918-B691-C260E5054318}" type="sibTrans" cxnId="{45FEF423-39AA-4B79-AA38-BFDB87BB7CE4}">
      <dgm:prSet/>
      <dgm:spPr/>
      <dgm:t>
        <a:bodyPr/>
        <a:lstStyle/>
        <a:p>
          <a:endParaRPr lang="en-US"/>
        </a:p>
      </dgm:t>
    </dgm:pt>
    <dgm:pt modelId="{1FDF3E31-642E-4669-9592-F64B7AD40E8A}">
      <dgm:prSet/>
      <dgm:spPr/>
      <dgm:t>
        <a:bodyPr/>
        <a:lstStyle/>
        <a:p>
          <a:r>
            <a:rPr lang="en-US"/>
            <a:t>IVR &amp; ACD</a:t>
          </a:r>
        </a:p>
      </dgm:t>
    </dgm:pt>
    <dgm:pt modelId="{AA81E682-0DC4-43C2-B51C-EF0230FD2C8C}" type="parTrans" cxnId="{AF6B8EA9-707E-42D0-ABAC-BB65E9A37808}">
      <dgm:prSet/>
      <dgm:spPr/>
      <dgm:t>
        <a:bodyPr/>
        <a:lstStyle/>
        <a:p>
          <a:endParaRPr lang="en-US"/>
        </a:p>
      </dgm:t>
    </dgm:pt>
    <dgm:pt modelId="{B17D4BCB-42D2-49F1-A467-6FA4C14AFF64}" type="sibTrans" cxnId="{AF6B8EA9-707E-42D0-ABAC-BB65E9A37808}">
      <dgm:prSet/>
      <dgm:spPr/>
      <dgm:t>
        <a:bodyPr/>
        <a:lstStyle/>
        <a:p>
          <a:endParaRPr lang="en-US"/>
        </a:p>
      </dgm:t>
    </dgm:pt>
    <dgm:pt modelId="{E63E0C2C-9453-40AA-A0E9-9B446F001EB4}">
      <dgm:prSet/>
      <dgm:spPr/>
      <dgm:t>
        <a:bodyPr/>
        <a:lstStyle/>
        <a:p>
          <a:r>
            <a:rPr lang="en-US"/>
            <a:t>Realtime/Historical Data</a:t>
          </a:r>
        </a:p>
      </dgm:t>
    </dgm:pt>
    <dgm:pt modelId="{127189AE-CC85-4F2C-BE6A-FE109C67AFEF}" type="parTrans" cxnId="{6C4934BA-6870-4BCC-A057-F577AD4403BA}">
      <dgm:prSet/>
      <dgm:spPr/>
      <dgm:t>
        <a:bodyPr/>
        <a:lstStyle/>
        <a:p>
          <a:endParaRPr lang="en-US"/>
        </a:p>
      </dgm:t>
    </dgm:pt>
    <dgm:pt modelId="{AB3CFC75-95BE-4D00-B86B-D8CC6729B93D}" type="sibTrans" cxnId="{6C4934BA-6870-4BCC-A057-F577AD4403BA}">
      <dgm:prSet/>
      <dgm:spPr/>
      <dgm:t>
        <a:bodyPr/>
        <a:lstStyle/>
        <a:p>
          <a:endParaRPr lang="en-US"/>
        </a:p>
      </dgm:t>
    </dgm:pt>
    <dgm:pt modelId="{BA05789F-2C6F-4763-A519-2BC7B318D1EA}">
      <dgm:prSet/>
      <dgm:spPr/>
      <dgm:t>
        <a:bodyPr/>
        <a:lstStyle/>
        <a:p>
          <a:r>
            <a:rPr lang="en-US"/>
            <a:t>Workplace Flexibility</a:t>
          </a:r>
        </a:p>
      </dgm:t>
    </dgm:pt>
    <dgm:pt modelId="{E83ADA25-CCC8-4E0E-A33A-E256A48146FC}" type="parTrans" cxnId="{640A4C2F-2AC7-48EA-B34D-A7C2E4EC11EF}">
      <dgm:prSet/>
      <dgm:spPr/>
      <dgm:t>
        <a:bodyPr/>
        <a:lstStyle/>
        <a:p>
          <a:endParaRPr lang="en-US"/>
        </a:p>
      </dgm:t>
    </dgm:pt>
    <dgm:pt modelId="{C97EBF6E-1F90-403E-B30D-451903D8BB90}" type="sibTrans" cxnId="{640A4C2F-2AC7-48EA-B34D-A7C2E4EC11EF}">
      <dgm:prSet/>
      <dgm:spPr/>
      <dgm:t>
        <a:bodyPr/>
        <a:lstStyle/>
        <a:p>
          <a:endParaRPr lang="en-US"/>
        </a:p>
      </dgm:t>
    </dgm:pt>
    <dgm:pt modelId="{DF463F15-5D39-440F-8FA6-6D92C7702616}">
      <dgm:prSet/>
      <dgm:spPr/>
      <dgm:t>
        <a:bodyPr/>
        <a:lstStyle/>
        <a:p>
          <a:r>
            <a:rPr lang="en-US"/>
            <a:t>Scalability/Redundancy</a:t>
          </a:r>
        </a:p>
      </dgm:t>
    </dgm:pt>
    <dgm:pt modelId="{A6CB1953-85EA-4646-9FBE-ABDC72ADA455}" type="parTrans" cxnId="{D16FE2E3-4051-4B0B-9722-BD8DBA9A40BF}">
      <dgm:prSet/>
      <dgm:spPr/>
      <dgm:t>
        <a:bodyPr/>
        <a:lstStyle/>
        <a:p>
          <a:endParaRPr lang="en-US"/>
        </a:p>
      </dgm:t>
    </dgm:pt>
    <dgm:pt modelId="{5576DFBF-C3E0-42C2-923D-078558167A9B}" type="sibTrans" cxnId="{D16FE2E3-4051-4B0B-9722-BD8DBA9A40BF}">
      <dgm:prSet/>
      <dgm:spPr/>
      <dgm:t>
        <a:bodyPr/>
        <a:lstStyle/>
        <a:p>
          <a:endParaRPr lang="en-US"/>
        </a:p>
      </dgm:t>
    </dgm:pt>
    <dgm:pt modelId="{21445588-4F01-49DB-9537-E41DB40E18B3}" type="pres">
      <dgm:prSet presAssocID="{22DA89B1-1F9C-4BD0-88A6-E5D14747C24E}" presName="linear" presStyleCnt="0">
        <dgm:presLayoutVars>
          <dgm:animLvl val="lvl"/>
          <dgm:resizeHandles val="exact"/>
        </dgm:presLayoutVars>
      </dgm:prSet>
      <dgm:spPr/>
    </dgm:pt>
    <dgm:pt modelId="{BC3F598C-1D6E-44E5-BCD4-300F0B40F538}" type="pres">
      <dgm:prSet presAssocID="{C2B7D1BB-2975-48AC-8A24-EC889081A017}" presName="parentText" presStyleLbl="node1" presStyleIdx="0" presStyleCnt="5">
        <dgm:presLayoutVars>
          <dgm:chMax val="0"/>
          <dgm:bulletEnabled val="1"/>
        </dgm:presLayoutVars>
      </dgm:prSet>
      <dgm:spPr/>
    </dgm:pt>
    <dgm:pt modelId="{2EE97880-D4F2-417E-8775-4C06B7C26294}" type="pres">
      <dgm:prSet presAssocID="{60121015-D084-4918-B691-C260E5054318}" presName="spacer" presStyleCnt="0"/>
      <dgm:spPr/>
    </dgm:pt>
    <dgm:pt modelId="{53E0AFDC-13E9-4E2E-9C42-8121EA8E0B31}" type="pres">
      <dgm:prSet presAssocID="{1FDF3E31-642E-4669-9592-F64B7AD40E8A}" presName="parentText" presStyleLbl="node1" presStyleIdx="1" presStyleCnt="5">
        <dgm:presLayoutVars>
          <dgm:chMax val="0"/>
          <dgm:bulletEnabled val="1"/>
        </dgm:presLayoutVars>
      </dgm:prSet>
      <dgm:spPr/>
    </dgm:pt>
    <dgm:pt modelId="{D17BAF4E-4976-49D4-9E01-64AA4BB914FB}" type="pres">
      <dgm:prSet presAssocID="{B17D4BCB-42D2-49F1-A467-6FA4C14AFF64}" presName="spacer" presStyleCnt="0"/>
      <dgm:spPr/>
    </dgm:pt>
    <dgm:pt modelId="{B0042021-6592-4EF8-85F6-267DB78DE7C3}" type="pres">
      <dgm:prSet presAssocID="{E63E0C2C-9453-40AA-A0E9-9B446F001EB4}" presName="parentText" presStyleLbl="node1" presStyleIdx="2" presStyleCnt="5">
        <dgm:presLayoutVars>
          <dgm:chMax val="0"/>
          <dgm:bulletEnabled val="1"/>
        </dgm:presLayoutVars>
      </dgm:prSet>
      <dgm:spPr/>
    </dgm:pt>
    <dgm:pt modelId="{218E474A-7645-4431-84A3-D11D65F20274}" type="pres">
      <dgm:prSet presAssocID="{AB3CFC75-95BE-4D00-B86B-D8CC6729B93D}" presName="spacer" presStyleCnt="0"/>
      <dgm:spPr/>
    </dgm:pt>
    <dgm:pt modelId="{BE8F3292-F214-45A6-8FBA-2162A67FF62B}" type="pres">
      <dgm:prSet presAssocID="{BA05789F-2C6F-4763-A519-2BC7B318D1EA}" presName="parentText" presStyleLbl="node1" presStyleIdx="3" presStyleCnt="5">
        <dgm:presLayoutVars>
          <dgm:chMax val="0"/>
          <dgm:bulletEnabled val="1"/>
        </dgm:presLayoutVars>
      </dgm:prSet>
      <dgm:spPr/>
    </dgm:pt>
    <dgm:pt modelId="{5B452AE6-C957-4E6D-B1FE-5F5A5428DAE0}" type="pres">
      <dgm:prSet presAssocID="{C97EBF6E-1F90-403E-B30D-451903D8BB90}" presName="spacer" presStyleCnt="0"/>
      <dgm:spPr/>
    </dgm:pt>
    <dgm:pt modelId="{9127E319-6E1F-4031-8CE1-E750FF8A12A3}" type="pres">
      <dgm:prSet presAssocID="{DF463F15-5D39-440F-8FA6-6D92C7702616}" presName="parentText" presStyleLbl="node1" presStyleIdx="4" presStyleCnt="5">
        <dgm:presLayoutVars>
          <dgm:chMax val="0"/>
          <dgm:bulletEnabled val="1"/>
        </dgm:presLayoutVars>
      </dgm:prSet>
      <dgm:spPr/>
    </dgm:pt>
  </dgm:ptLst>
  <dgm:cxnLst>
    <dgm:cxn modelId="{45FEF423-39AA-4B79-AA38-BFDB87BB7CE4}" srcId="{22DA89B1-1F9C-4BD0-88A6-E5D14747C24E}" destId="{C2B7D1BB-2975-48AC-8A24-EC889081A017}" srcOrd="0" destOrd="0" parTransId="{EF65E007-6310-4C37-952F-435926C66486}" sibTransId="{60121015-D084-4918-B691-C260E5054318}"/>
    <dgm:cxn modelId="{640A4C2F-2AC7-48EA-B34D-A7C2E4EC11EF}" srcId="{22DA89B1-1F9C-4BD0-88A6-E5D14747C24E}" destId="{BA05789F-2C6F-4763-A519-2BC7B318D1EA}" srcOrd="3" destOrd="0" parTransId="{E83ADA25-CCC8-4E0E-A33A-E256A48146FC}" sibTransId="{C97EBF6E-1F90-403E-B30D-451903D8BB90}"/>
    <dgm:cxn modelId="{99E5C330-CCA6-48A3-83F4-4DE9B3EA9F8F}" type="presOf" srcId="{E63E0C2C-9453-40AA-A0E9-9B446F001EB4}" destId="{B0042021-6592-4EF8-85F6-267DB78DE7C3}" srcOrd="0" destOrd="0" presId="urn:microsoft.com/office/officeart/2005/8/layout/vList2"/>
    <dgm:cxn modelId="{ED6B523C-7F29-4683-9DC4-165A482B9406}" type="presOf" srcId="{BA05789F-2C6F-4763-A519-2BC7B318D1EA}" destId="{BE8F3292-F214-45A6-8FBA-2162A67FF62B}" srcOrd="0" destOrd="0" presId="urn:microsoft.com/office/officeart/2005/8/layout/vList2"/>
    <dgm:cxn modelId="{3A26B34F-6ACF-443B-AD79-61B3632FEBFA}" type="presOf" srcId="{C2B7D1BB-2975-48AC-8A24-EC889081A017}" destId="{BC3F598C-1D6E-44E5-BCD4-300F0B40F538}" srcOrd="0" destOrd="0" presId="urn:microsoft.com/office/officeart/2005/8/layout/vList2"/>
    <dgm:cxn modelId="{D617B672-49BB-424C-94FB-EC315D32227F}" type="presOf" srcId="{DF463F15-5D39-440F-8FA6-6D92C7702616}" destId="{9127E319-6E1F-4031-8CE1-E750FF8A12A3}" srcOrd="0" destOrd="0" presId="urn:microsoft.com/office/officeart/2005/8/layout/vList2"/>
    <dgm:cxn modelId="{7BC9F352-05C3-4278-8F6F-1556344001B1}" type="presOf" srcId="{1FDF3E31-642E-4669-9592-F64B7AD40E8A}" destId="{53E0AFDC-13E9-4E2E-9C42-8121EA8E0B31}" srcOrd="0" destOrd="0" presId="urn:microsoft.com/office/officeart/2005/8/layout/vList2"/>
    <dgm:cxn modelId="{0D3B9499-FEB3-4EBD-8017-5865B46C7AA5}" type="presOf" srcId="{22DA89B1-1F9C-4BD0-88A6-E5D14747C24E}" destId="{21445588-4F01-49DB-9537-E41DB40E18B3}" srcOrd="0" destOrd="0" presId="urn:microsoft.com/office/officeart/2005/8/layout/vList2"/>
    <dgm:cxn modelId="{AF6B8EA9-707E-42D0-ABAC-BB65E9A37808}" srcId="{22DA89B1-1F9C-4BD0-88A6-E5D14747C24E}" destId="{1FDF3E31-642E-4669-9592-F64B7AD40E8A}" srcOrd="1" destOrd="0" parTransId="{AA81E682-0DC4-43C2-B51C-EF0230FD2C8C}" sibTransId="{B17D4BCB-42D2-49F1-A467-6FA4C14AFF64}"/>
    <dgm:cxn modelId="{6C4934BA-6870-4BCC-A057-F577AD4403BA}" srcId="{22DA89B1-1F9C-4BD0-88A6-E5D14747C24E}" destId="{E63E0C2C-9453-40AA-A0E9-9B446F001EB4}" srcOrd="2" destOrd="0" parTransId="{127189AE-CC85-4F2C-BE6A-FE109C67AFEF}" sibTransId="{AB3CFC75-95BE-4D00-B86B-D8CC6729B93D}"/>
    <dgm:cxn modelId="{D16FE2E3-4051-4B0B-9722-BD8DBA9A40BF}" srcId="{22DA89B1-1F9C-4BD0-88A6-E5D14747C24E}" destId="{DF463F15-5D39-440F-8FA6-6D92C7702616}" srcOrd="4" destOrd="0" parTransId="{A6CB1953-85EA-4646-9FBE-ABDC72ADA455}" sibTransId="{5576DFBF-C3E0-42C2-923D-078558167A9B}"/>
    <dgm:cxn modelId="{BE8B0932-2ACD-4080-B569-4100875A3351}" type="presParOf" srcId="{21445588-4F01-49DB-9537-E41DB40E18B3}" destId="{BC3F598C-1D6E-44E5-BCD4-300F0B40F538}" srcOrd="0" destOrd="0" presId="urn:microsoft.com/office/officeart/2005/8/layout/vList2"/>
    <dgm:cxn modelId="{1DC4D717-DEC9-4CB2-A8E8-770F5B7B793D}" type="presParOf" srcId="{21445588-4F01-49DB-9537-E41DB40E18B3}" destId="{2EE97880-D4F2-417E-8775-4C06B7C26294}" srcOrd="1" destOrd="0" presId="urn:microsoft.com/office/officeart/2005/8/layout/vList2"/>
    <dgm:cxn modelId="{FE8396EB-1C38-44AC-A367-CA6333263A10}" type="presParOf" srcId="{21445588-4F01-49DB-9537-E41DB40E18B3}" destId="{53E0AFDC-13E9-4E2E-9C42-8121EA8E0B31}" srcOrd="2" destOrd="0" presId="urn:microsoft.com/office/officeart/2005/8/layout/vList2"/>
    <dgm:cxn modelId="{2F47A2A9-BF5A-4DF5-93AE-EE8E4506474C}" type="presParOf" srcId="{21445588-4F01-49DB-9537-E41DB40E18B3}" destId="{D17BAF4E-4976-49D4-9E01-64AA4BB914FB}" srcOrd="3" destOrd="0" presId="urn:microsoft.com/office/officeart/2005/8/layout/vList2"/>
    <dgm:cxn modelId="{C025A6DB-33B9-4B01-8D7C-3BD914153BD3}" type="presParOf" srcId="{21445588-4F01-49DB-9537-E41DB40E18B3}" destId="{B0042021-6592-4EF8-85F6-267DB78DE7C3}" srcOrd="4" destOrd="0" presId="urn:microsoft.com/office/officeart/2005/8/layout/vList2"/>
    <dgm:cxn modelId="{D15B6B4E-91FC-4B9D-8B1D-636F185AE6F0}" type="presParOf" srcId="{21445588-4F01-49DB-9537-E41DB40E18B3}" destId="{218E474A-7645-4431-84A3-D11D65F20274}" srcOrd="5" destOrd="0" presId="urn:microsoft.com/office/officeart/2005/8/layout/vList2"/>
    <dgm:cxn modelId="{1A244423-D8A6-416B-9F44-51121CEB039A}" type="presParOf" srcId="{21445588-4F01-49DB-9537-E41DB40E18B3}" destId="{BE8F3292-F214-45A6-8FBA-2162A67FF62B}" srcOrd="6" destOrd="0" presId="urn:microsoft.com/office/officeart/2005/8/layout/vList2"/>
    <dgm:cxn modelId="{1A786A90-628C-45BD-B391-B1A17EFF5972}" type="presParOf" srcId="{21445588-4F01-49DB-9537-E41DB40E18B3}" destId="{5B452AE6-C957-4E6D-B1FE-5F5A5428DAE0}" srcOrd="7" destOrd="0" presId="urn:microsoft.com/office/officeart/2005/8/layout/vList2"/>
    <dgm:cxn modelId="{676590B3-DAFE-4FF5-A072-8F151B4013CC}" type="presParOf" srcId="{21445588-4F01-49DB-9537-E41DB40E18B3}" destId="{9127E319-6E1F-4031-8CE1-E750FF8A12A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F9245-4988-44A8-8E3D-6EA5700204E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4C7E653-56BB-49EA-A5CD-858E917AA309}">
      <dgm:prSet/>
      <dgm:spPr/>
      <dgm:t>
        <a:bodyPr/>
        <a:lstStyle/>
        <a:p>
          <a:pPr>
            <a:lnSpc>
              <a:spcPct val="100000"/>
            </a:lnSpc>
          </a:pPr>
          <a:r>
            <a:rPr lang="en-US"/>
            <a:t>Interactive Voice Response</a:t>
          </a:r>
        </a:p>
      </dgm:t>
    </dgm:pt>
    <dgm:pt modelId="{10A39B3E-7104-424B-8BA0-0B9A2F0D939C}" type="parTrans" cxnId="{8CE489D8-659B-419B-B9B1-0CCA75BD6859}">
      <dgm:prSet/>
      <dgm:spPr/>
      <dgm:t>
        <a:bodyPr/>
        <a:lstStyle/>
        <a:p>
          <a:endParaRPr lang="en-US"/>
        </a:p>
      </dgm:t>
    </dgm:pt>
    <dgm:pt modelId="{891E96C0-732D-407F-9ABF-8A0BF5CB9EC3}" type="sibTrans" cxnId="{8CE489D8-659B-419B-B9B1-0CCA75BD6859}">
      <dgm:prSet/>
      <dgm:spPr/>
      <dgm:t>
        <a:bodyPr/>
        <a:lstStyle/>
        <a:p>
          <a:endParaRPr lang="en-US"/>
        </a:p>
      </dgm:t>
    </dgm:pt>
    <dgm:pt modelId="{23B82CAD-49ED-48FF-9239-5CDFC180A52B}">
      <dgm:prSet/>
      <dgm:spPr/>
      <dgm:t>
        <a:bodyPr/>
        <a:lstStyle/>
        <a:p>
          <a:pPr>
            <a:lnSpc>
              <a:spcPct val="100000"/>
            </a:lnSpc>
          </a:pPr>
          <a:r>
            <a:rPr lang="en-US"/>
            <a:t>Automated Call Distribution</a:t>
          </a:r>
        </a:p>
      </dgm:t>
    </dgm:pt>
    <dgm:pt modelId="{A6E09824-84B2-4395-B056-869360916AEF}" type="parTrans" cxnId="{16BC4D3C-E50A-4B1A-9086-02AB4C85CBFD}">
      <dgm:prSet/>
      <dgm:spPr/>
      <dgm:t>
        <a:bodyPr/>
        <a:lstStyle/>
        <a:p>
          <a:endParaRPr lang="en-US"/>
        </a:p>
      </dgm:t>
    </dgm:pt>
    <dgm:pt modelId="{7CC6DD80-5A51-407B-9C1B-DA09DD3F270C}" type="sibTrans" cxnId="{16BC4D3C-E50A-4B1A-9086-02AB4C85CBFD}">
      <dgm:prSet/>
      <dgm:spPr/>
      <dgm:t>
        <a:bodyPr/>
        <a:lstStyle/>
        <a:p>
          <a:endParaRPr lang="en-US"/>
        </a:p>
      </dgm:t>
    </dgm:pt>
    <dgm:pt modelId="{90ED532C-8E14-420E-8E7D-931003B07C81}">
      <dgm:prSet/>
      <dgm:spPr/>
      <dgm:t>
        <a:bodyPr/>
        <a:lstStyle/>
        <a:p>
          <a:pPr>
            <a:lnSpc>
              <a:spcPct val="100000"/>
            </a:lnSpc>
          </a:pPr>
          <a:r>
            <a:rPr lang="en-US"/>
            <a:t>Call </a:t>
          </a:r>
          <a:r>
            <a:rPr lang="en-US">
              <a:latin typeface="Calibri"/>
            </a:rPr>
            <a:t>Back</a:t>
          </a:r>
          <a:endParaRPr lang="en-US"/>
        </a:p>
      </dgm:t>
    </dgm:pt>
    <dgm:pt modelId="{2EFAEB89-DFCD-4539-A585-775BFEC60D3C}" type="parTrans" cxnId="{C6C77C55-9F24-4AA2-B321-BDE07AF0AD75}">
      <dgm:prSet/>
      <dgm:spPr/>
      <dgm:t>
        <a:bodyPr/>
        <a:lstStyle/>
        <a:p>
          <a:endParaRPr lang="en-US"/>
        </a:p>
      </dgm:t>
    </dgm:pt>
    <dgm:pt modelId="{0F9D300D-CAD0-453A-A198-AA6EC9A3789F}" type="sibTrans" cxnId="{C6C77C55-9F24-4AA2-B321-BDE07AF0AD75}">
      <dgm:prSet/>
      <dgm:spPr/>
      <dgm:t>
        <a:bodyPr/>
        <a:lstStyle/>
        <a:p>
          <a:endParaRPr lang="en-US"/>
        </a:p>
      </dgm:t>
    </dgm:pt>
    <dgm:pt modelId="{167E1D88-A4C4-471E-9BBA-3EA36358D286}">
      <dgm:prSet/>
      <dgm:spPr/>
      <dgm:t>
        <a:bodyPr/>
        <a:lstStyle/>
        <a:p>
          <a:pPr>
            <a:lnSpc>
              <a:spcPct val="100000"/>
            </a:lnSpc>
          </a:pPr>
          <a:r>
            <a:rPr lang="en-US" dirty="0"/>
            <a:t>Outbound Campaign</a:t>
          </a:r>
        </a:p>
      </dgm:t>
    </dgm:pt>
    <dgm:pt modelId="{B4113B5D-9BAB-4673-9892-500EADE1B6A4}" type="parTrans" cxnId="{4CB21559-101A-47A4-A550-84A0A794EBD3}">
      <dgm:prSet/>
      <dgm:spPr/>
      <dgm:t>
        <a:bodyPr/>
        <a:lstStyle/>
        <a:p>
          <a:endParaRPr lang="en-US"/>
        </a:p>
      </dgm:t>
    </dgm:pt>
    <dgm:pt modelId="{092E8B8C-FA7D-455E-96FD-34B48A0BCA9C}" type="sibTrans" cxnId="{4CB21559-101A-47A4-A550-84A0A794EBD3}">
      <dgm:prSet/>
      <dgm:spPr/>
      <dgm:t>
        <a:bodyPr/>
        <a:lstStyle/>
        <a:p>
          <a:endParaRPr lang="en-US"/>
        </a:p>
      </dgm:t>
    </dgm:pt>
    <dgm:pt modelId="{D57ACECC-F8E6-46D9-ABC7-C1E87C1DFB3D}">
      <dgm:prSet phldr="0"/>
      <dgm:spPr/>
      <dgm:t>
        <a:bodyPr/>
        <a:lstStyle/>
        <a:p>
          <a:pPr rtl="0"/>
          <a:r>
            <a:rPr lang="en-US" dirty="0">
              <a:latin typeface="Calibri"/>
            </a:rPr>
            <a:t>Information Messages</a:t>
          </a:r>
        </a:p>
      </dgm:t>
    </dgm:pt>
    <dgm:pt modelId="{F893A105-BBD0-43D9-9E68-CEB6AE702D29}" type="parTrans" cxnId="{7AB6AD7E-74B4-483D-B40D-D10B7A698678}">
      <dgm:prSet/>
      <dgm:spPr/>
      <dgm:t>
        <a:bodyPr/>
        <a:lstStyle/>
        <a:p>
          <a:endParaRPr lang="en-US"/>
        </a:p>
      </dgm:t>
    </dgm:pt>
    <dgm:pt modelId="{5BC48A62-C0E7-423B-8AFA-342FA0CD8F68}" type="sibTrans" cxnId="{7AB6AD7E-74B4-483D-B40D-D10B7A698678}">
      <dgm:prSet/>
      <dgm:spPr/>
      <dgm:t>
        <a:bodyPr/>
        <a:lstStyle/>
        <a:p>
          <a:endParaRPr lang="en-US"/>
        </a:p>
      </dgm:t>
    </dgm:pt>
    <dgm:pt modelId="{F81A2635-454A-49C1-A267-0B686AC7CA3A}" type="pres">
      <dgm:prSet presAssocID="{F3BF9245-4988-44A8-8E3D-6EA5700204E6}" presName="root" presStyleCnt="0">
        <dgm:presLayoutVars>
          <dgm:dir/>
          <dgm:resizeHandles val="exact"/>
        </dgm:presLayoutVars>
      </dgm:prSet>
      <dgm:spPr/>
    </dgm:pt>
    <dgm:pt modelId="{D1EB5FF8-C3EC-4ED4-865E-E4F2EDBD8B81}" type="pres">
      <dgm:prSet presAssocID="{04C7E653-56BB-49EA-A5CD-858E917AA309}" presName="compNode" presStyleCnt="0"/>
      <dgm:spPr/>
    </dgm:pt>
    <dgm:pt modelId="{FD98DD5C-EE19-4595-8F55-BF0D54508B59}" type="pres">
      <dgm:prSet presAssocID="{04C7E653-56BB-49EA-A5CD-858E917AA30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28EBC01-5B82-497A-81EF-9F9C6EE5E64A}" type="pres">
      <dgm:prSet presAssocID="{04C7E653-56BB-49EA-A5CD-858E917AA309}" presName="spaceRect" presStyleCnt="0"/>
      <dgm:spPr/>
    </dgm:pt>
    <dgm:pt modelId="{4EC0900E-30DA-4A26-826C-9DFB9793081A}" type="pres">
      <dgm:prSet presAssocID="{04C7E653-56BB-49EA-A5CD-858E917AA309}" presName="textRect" presStyleLbl="revTx" presStyleIdx="0" presStyleCnt="5">
        <dgm:presLayoutVars>
          <dgm:chMax val="1"/>
          <dgm:chPref val="1"/>
        </dgm:presLayoutVars>
      </dgm:prSet>
      <dgm:spPr/>
    </dgm:pt>
    <dgm:pt modelId="{E9FBA8B6-396E-47AC-A8B8-A53ED441B920}" type="pres">
      <dgm:prSet presAssocID="{891E96C0-732D-407F-9ABF-8A0BF5CB9EC3}" presName="sibTrans" presStyleCnt="0"/>
      <dgm:spPr/>
    </dgm:pt>
    <dgm:pt modelId="{23597CAC-4504-488D-9595-EA895AC3EB6E}" type="pres">
      <dgm:prSet presAssocID="{23B82CAD-49ED-48FF-9239-5CDFC180A52B}" presName="compNode" presStyleCnt="0"/>
      <dgm:spPr/>
    </dgm:pt>
    <dgm:pt modelId="{DFD78613-862E-4084-92F0-A1907E7205C2}" type="pres">
      <dgm:prSet presAssocID="{23B82CAD-49ED-48FF-9239-5CDFC180A52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1C738D9-8F50-46CB-9A5C-0468690CFF9F}" type="pres">
      <dgm:prSet presAssocID="{23B82CAD-49ED-48FF-9239-5CDFC180A52B}" presName="spaceRect" presStyleCnt="0"/>
      <dgm:spPr/>
    </dgm:pt>
    <dgm:pt modelId="{C25D6B18-F7B1-424A-A75A-1176329CCB30}" type="pres">
      <dgm:prSet presAssocID="{23B82CAD-49ED-48FF-9239-5CDFC180A52B}" presName="textRect" presStyleLbl="revTx" presStyleIdx="1" presStyleCnt="5">
        <dgm:presLayoutVars>
          <dgm:chMax val="1"/>
          <dgm:chPref val="1"/>
        </dgm:presLayoutVars>
      </dgm:prSet>
      <dgm:spPr/>
    </dgm:pt>
    <dgm:pt modelId="{D98C4E0E-B570-4A9D-9DDA-E917DFAC4CE1}" type="pres">
      <dgm:prSet presAssocID="{7CC6DD80-5A51-407B-9C1B-DA09DD3F270C}" presName="sibTrans" presStyleCnt="0"/>
      <dgm:spPr/>
    </dgm:pt>
    <dgm:pt modelId="{5D72016F-9016-49DB-92EC-2AD09B55EC0C}" type="pres">
      <dgm:prSet presAssocID="{90ED532C-8E14-420E-8E7D-931003B07C81}" presName="compNode" presStyleCnt="0"/>
      <dgm:spPr/>
    </dgm:pt>
    <dgm:pt modelId="{8C17CD03-D1F8-4FD8-816F-177B0660A315}" type="pres">
      <dgm:prSet presAssocID="{90ED532C-8E14-420E-8E7D-931003B07C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0021A8A-9BFB-4B28-8DE7-310BC7A3C308}" type="pres">
      <dgm:prSet presAssocID="{90ED532C-8E14-420E-8E7D-931003B07C81}" presName="spaceRect" presStyleCnt="0"/>
      <dgm:spPr/>
    </dgm:pt>
    <dgm:pt modelId="{FE9F4BD3-1C72-49D7-855C-B4B3427D9C40}" type="pres">
      <dgm:prSet presAssocID="{90ED532C-8E14-420E-8E7D-931003B07C81}" presName="textRect" presStyleLbl="revTx" presStyleIdx="2" presStyleCnt="5">
        <dgm:presLayoutVars>
          <dgm:chMax val="1"/>
          <dgm:chPref val="1"/>
        </dgm:presLayoutVars>
      </dgm:prSet>
      <dgm:spPr/>
    </dgm:pt>
    <dgm:pt modelId="{09964BC3-3B56-4A17-80D5-41DAF9DACBAC}" type="pres">
      <dgm:prSet presAssocID="{0F9D300D-CAD0-453A-A198-AA6EC9A3789F}" presName="sibTrans" presStyleCnt="0"/>
      <dgm:spPr/>
    </dgm:pt>
    <dgm:pt modelId="{401CB8E1-5A6B-44CC-BAEC-C0C764997F4E}" type="pres">
      <dgm:prSet presAssocID="{D57ACECC-F8E6-46D9-ABC7-C1E87C1DFB3D}" presName="compNode" presStyleCnt="0"/>
      <dgm:spPr/>
    </dgm:pt>
    <dgm:pt modelId="{4628D348-3F6A-402E-A77B-2AB193C010E9}" type="pres">
      <dgm:prSet presAssocID="{D57ACECC-F8E6-46D9-ABC7-C1E87C1DFB3D}" presName="iconRect" presStyleLbl="node1" presStyleIdx="3"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84D9AC-FF37-41A2-B48A-A21B6B712A5C}" type="pres">
      <dgm:prSet presAssocID="{D57ACECC-F8E6-46D9-ABC7-C1E87C1DFB3D}" presName="spaceRect" presStyleCnt="0"/>
      <dgm:spPr/>
    </dgm:pt>
    <dgm:pt modelId="{36BAAD52-6AA8-48BA-86E6-DC31582C9BD7}" type="pres">
      <dgm:prSet presAssocID="{D57ACECC-F8E6-46D9-ABC7-C1E87C1DFB3D}" presName="textRect" presStyleLbl="revTx" presStyleIdx="3" presStyleCnt="5">
        <dgm:presLayoutVars>
          <dgm:chMax val="1"/>
          <dgm:chPref val="1"/>
        </dgm:presLayoutVars>
      </dgm:prSet>
      <dgm:spPr/>
    </dgm:pt>
    <dgm:pt modelId="{10099F08-1CFA-4057-A707-937636D6D0B1}" type="pres">
      <dgm:prSet presAssocID="{5BC48A62-C0E7-423B-8AFA-342FA0CD8F68}" presName="sibTrans" presStyleCnt="0"/>
      <dgm:spPr/>
    </dgm:pt>
    <dgm:pt modelId="{20991379-1A93-41E9-8AFA-0579104A2938}" type="pres">
      <dgm:prSet presAssocID="{167E1D88-A4C4-471E-9BBA-3EA36358D286}" presName="compNode" presStyleCnt="0"/>
      <dgm:spPr/>
    </dgm:pt>
    <dgm:pt modelId="{F1EAC7F0-2824-4308-8801-88AC58B4F6F4}" type="pres">
      <dgm:prSet presAssocID="{167E1D88-A4C4-471E-9BBA-3EA36358D286}"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65CA30-F120-48D0-9D28-008D87652F96}" type="pres">
      <dgm:prSet presAssocID="{167E1D88-A4C4-471E-9BBA-3EA36358D286}" presName="spaceRect" presStyleCnt="0"/>
      <dgm:spPr/>
    </dgm:pt>
    <dgm:pt modelId="{72101610-0CF0-4437-BAFC-ED81F45BDF65}" type="pres">
      <dgm:prSet presAssocID="{167E1D88-A4C4-471E-9BBA-3EA36358D286}" presName="textRect" presStyleLbl="revTx" presStyleIdx="4" presStyleCnt="5">
        <dgm:presLayoutVars>
          <dgm:chMax val="1"/>
          <dgm:chPref val="1"/>
        </dgm:presLayoutVars>
      </dgm:prSet>
      <dgm:spPr/>
    </dgm:pt>
  </dgm:ptLst>
  <dgm:cxnLst>
    <dgm:cxn modelId="{343CBE23-83B0-4EC1-B862-1E8DF24C43F1}" type="presOf" srcId="{23B82CAD-49ED-48FF-9239-5CDFC180A52B}" destId="{C25D6B18-F7B1-424A-A75A-1176329CCB30}" srcOrd="0" destOrd="0" presId="urn:microsoft.com/office/officeart/2018/2/layout/IconLabelList"/>
    <dgm:cxn modelId="{16BC4D3C-E50A-4B1A-9086-02AB4C85CBFD}" srcId="{F3BF9245-4988-44A8-8E3D-6EA5700204E6}" destId="{23B82CAD-49ED-48FF-9239-5CDFC180A52B}" srcOrd="1" destOrd="0" parTransId="{A6E09824-84B2-4395-B056-869360916AEF}" sibTransId="{7CC6DD80-5A51-407B-9C1B-DA09DD3F270C}"/>
    <dgm:cxn modelId="{948D1F67-2B5C-4D0C-860E-4B24440FA727}" type="presOf" srcId="{90ED532C-8E14-420E-8E7D-931003B07C81}" destId="{FE9F4BD3-1C72-49D7-855C-B4B3427D9C40}" srcOrd="0" destOrd="0" presId="urn:microsoft.com/office/officeart/2018/2/layout/IconLabelList"/>
    <dgm:cxn modelId="{C6C77C55-9F24-4AA2-B321-BDE07AF0AD75}" srcId="{F3BF9245-4988-44A8-8E3D-6EA5700204E6}" destId="{90ED532C-8E14-420E-8E7D-931003B07C81}" srcOrd="2" destOrd="0" parTransId="{2EFAEB89-DFCD-4539-A585-775BFEC60D3C}" sibTransId="{0F9D300D-CAD0-453A-A198-AA6EC9A3789F}"/>
    <dgm:cxn modelId="{4CB21559-101A-47A4-A550-84A0A794EBD3}" srcId="{F3BF9245-4988-44A8-8E3D-6EA5700204E6}" destId="{167E1D88-A4C4-471E-9BBA-3EA36358D286}" srcOrd="4" destOrd="0" parTransId="{B4113B5D-9BAB-4673-9892-500EADE1B6A4}" sibTransId="{092E8B8C-FA7D-455E-96FD-34B48A0BCA9C}"/>
    <dgm:cxn modelId="{7AB6AD7E-74B4-483D-B40D-D10B7A698678}" srcId="{F3BF9245-4988-44A8-8E3D-6EA5700204E6}" destId="{D57ACECC-F8E6-46D9-ABC7-C1E87C1DFB3D}" srcOrd="3" destOrd="0" parTransId="{F893A105-BBD0-43D9-9E68-CEB6AE702D29}" sibTransId="{5BC48A62-C0E7-423B-8AFA-342FA0CD8F68}"/>
    <dgm:cxn modelId="{F77AD7B0-7102-44AA-819A-D7A68C26150C}" type="presOf" srcId="{F3BF9245-4988-44A8-8E3D-6EA5700204E6}" destId="{F81A2635-454A-49C1-A267-0B686AC7CA3A}" srcOrd="0" destOrd="0" presId="urn:microsoft.com/office/officeart/2018/2/layout/IconLabelList"/>
    <dgm:cxn modelId="{CC7C79B4-7D2B-4F82-A762-1DD29BC5B47E}" type="presOf" srcId="{D57ACECC-F8E6-46D9-ABC7-C1E87C1DFB3D}" destId="{36BAAD52-6AA8-48BA-86E6-DC31582C9BD7}" srcOrd="0" destOrd="0" presId="urn:microsoft.com/office/officeart/2018/2/layout/IconLabelList"/>
    <dgm:cxn modelId="{EC2E70C7-0D07-4548-9B4A-11D0893622BC}" type="presOf" srcId="{04C7E653-56BB-49EA-A5CD-858E917AA309}" destId="{4EC0900E-30DA-4A26-826C-9DFB9793081A}" srcOrd="0" destOrd="0" presId="urn:microsoft.com/office/officeart/2018/2/layout/IconLabelList"/>
    <dgm:cxn modelId="{8CE489D8-659B-419B-B9B1-0CCA75BD6859}" srcId="{F3BF9245-4988-44A8-8E3D-6EA5700204E6}" destId="{04C7E653-56BB-49EA-A5CD-858E917AA309}" srcOrd="0" destOrd="0" parTransId="{10A39B3E-7104-424B-8BA0-0B9A2F0D939C}" sibTransId="{891E96C0-732D-407F-9ABF-8A0BF5CB9EC3}"/>
    <dgm:cxn modelId="{AE1F80EA-849F-44AD-9165-318C1DE5E6C3}" type="presOf" srcId="{167E1D88-A4C4-471E-9BBA-3EA36358D286}" destId="{72101610-0CF0-4437-BAFC-ED81F45BDF65}" srcOrd="0" destOrd="0" presId="urn:microsoft.com/office/officeart/2018/2/layout/IconLabelList"/>
    <dgm:cxn modelId="{4FA97E6F-835C-4C12-B68B-E0422088159E}" type="presParOf" srcId="{F81A2635-454A-49C1-A267-0B686AC7CA3A}" destId="{D1EB5FF8-C3EC-4ED4-865E-E4F2EDBD8B81}" srcOrd="0" destOrd="0" presId="urn:microsoft.com/office/officeart/2018/2/layout/IconLabelList"/>
    <dgm:cxn modelId="{CEAC7AA1-EBC9-4B4B-A607-B18B3BB34094}" type="presParOf" srcId="{D1EB5FF8-C3EC-4ED4-865E-E4F2EDBD8B81}" destId="{FD98DD5C-EE19-4595-8F55-BF0D54508B59}" srcOrd="0" destOrd="0" presId="urn:microsoft.com/office/officeart/2018/2/layout/IconLabelList"/>
    <dgm:cxn modelId="{86506FCC-EE03-4CC9-983E-802C85998DD4}" type="presParOf" srcId="{D1EB5FF8-C3EC-4ED4-865E-E4F2EDBD8B81}" destId="{A28EBC01-5B82-497A-81EF-9F9C6EE5E64A}" srcOrd="1" destOrd="0" presId="urn:microsoft.com/office/officeart/2018/2/layout/IconLabelList"/>
    <dgm:cxn modelId="{51912D4B-A9A4-4EA5-99E2-DE7000C4077E}" type="presParOf" srcId="{D1EB5FF8-C3EC-4ED4-865E-E4F2EDBD8B81}" destId="{4EC0900E-30DA-4A26-826C-9DFB9793081A}" srcOrd="2" destOrd="0" presId="urn:microsoft.com/office/officeart/2018/2/layout/IconLabelList"/>
    <dgm:cxn modelId="{70387B1F-6C9D-4313-A254-6ECBA91C9BDF}" type="presParOf" srcId="{F81A2635-454A-49C1-A267-0B686AC7CA3A}" destId="{E9FBA8B6-396E-47AC-A8B8-A53ED441B920}" srcOrd="1" destOrd="0" presId="urn:microsoft.com/office/officeart/2018/2/layout/IconLabelList"/>
    <dgm:cxn modelId="{AA922233-93E3-47EE-A8B4-4BFF01E573CD}" type="presParOf" srcId="{F81A2635-454A-49C1-A267-0B686AC7CA3A}" destId="{23597CAC-4504-488D-9595-EA895AC3EB6E}" srcOrd="2" destOrd="0" presId="urn:microsoft.com/office/officeart/2018/2/layout/IconLabelList"/>
    <dgm:cxn modelId="{9CA9402C-CA49-4C2C-B734-5F5ACBD84101}" type="presParOf" srcId="{23597CAC-4504-488D-9595-EA895AC3EB6E}" destId="{DFD78613-862E-4084-92F0-A1907E7205C2}" srcOrd="0" destOrd="0" presId="urn:microsoft.com/office/officeart/2018/2/layout/IconLabelList"/>
    <dgm:cxn modelId="{3DB0C5CC-4884-4A13-9873-929DBA4D7A47}" type="presParOf" srcId="{23597CAC-4504-488D-9595-EA895AC3EB6E}" destId="{31C738D9-8F50-46CB-9A5C-0468690CFF9F}" srcOrd="1" destOrd="0" presId="urn:microsoft.com/office/officeart/2018/2/layout/IconLabelList"/>
    <dgm:cxn modelId="{3EE7B74C-ED65-4ED2-AEC3-CEAAEB55ED61}" type="presParOf" srcId="{23597CAC-4504-488D-9595-EA895AC3EB6E}" destId="{C25D6B18-F7B1-424A-A75A-1176329CCB30}" srcOrd="2" destOrd="0" presId="urn:microsoft.com/office/officeart/2018/2/layout/IconLabelList"/>
    <dgm:cxn modelId="{1D32069A-939D-4E43-A27F-DF5B075189E7}" type="presParOf" srcId="{F81A2635-454A-49C1-A267-0B686AC7CA3A}" destId="{D98C4E0E-B570-4A9D-9DDA-E917DFAC4CE1}" srcOrd="3" destOrd="0" presId="urn:microsoft.com/office/officeart/2018/2/layout/IconLabelList"/>
    <dgm:cxn modelId="{B881B946-FCC0-483F-93CE-C05CF215C985}" type="presParOf" srcId="{F81A2635-454A-49C1-A267-0B686AC7CA3A}" destId="{5D72016F-9016-49DB-92EC-2AD09B55EC0C}" srcOrd="4" destOrd="0" presId="urn:microsoft.com/office/officeart/2018/2/layout/IconLabelList"/>
    <dgm:cxn modelId="{03FB5F94-4B32-4E86-AC47-1D8708E3985E}" type="presParOf" srcId="{5D72016F-9016-49DB-92EC-2AD09B55EC0C}" destId="{8C17CD03-D1F8-4FD8-816F-177B0660A315}" srcOrd="0" destOrd="0" presId="urn:microsoft.com/office/officeart/2018/2/layout/IconLabelList"/>
    <dgm:cxn modelId="{524770CE-D319-4B94-824D-11E5AE604954}" type="presParOf" srcId="{5D72016F-9016-49DB-92EC-2AD09B55EC0C}" destId="{30021A8A-9BFB-4B28-8DE7-310BC7A3C308}" srcOrd="1" destOrd="0" presId="urn:microsoft.com/office/officeart/2018/2/layout/IconLabelList"/>
    <dgm:cxn modelId="{55AC7175-F555-4DDB-BA8F-5AA237C9FF4A}" type="presParOf" srcId="{5D72016F-9016-49DB-92EC-2AD09B55EC0C}" destId="{FE9F4BD3-1C72-49D7-855C-B4B3427D9C40}" srcOrd="2" destOrd="0" presId="urn:microsoft.com/office/officeart/2018/2/layout/IconLabelList"/>
    <dgm:cxn modelId="{11D5C4B4-A69D-4BC0-8F11-046971B0E443}" type="presParOf" srcId="{F81A2635-454A-49C1-A267-0B686AC7CA3A}" destId="{09964BC3-3B56-4A17-80D5-41DAF9DACBAC}" srcOrd="5" destOrd="0" presId="urn:microsoft.com/office/officeart/2018/2/layout/IconLabelList"/>
    <dgm:cxn modelId="{75CCC1A1-243C-4647-927E-000D9D30168C}" type="presParOf" srcId="{F81A2635-454A-49C1-A267-0B686AC7CA3A}" destId="{401CB8E1-5A6B-44CC-BAEC-C0C764997F4E}" srcOrd="6" destOrd="0" presId="urn:microsoft.com/office/officeart/2018/2/layout/IconLabelList"/>
    <dgm:cxn modelId="{E2F5CD10-899B-4C72-B488-4ACE6768A4D3}" type="presParOf" srcId="{401CB8E1-5A6B-44CC-BAEC-C0C764997F4E}" destId="{4628D348-3F6A-402E-A77B-2AB193C010E9}" srcOrd="0" destOrd="0" presId="urn:microsoft.com/office/officeart/2018/2/layout/IconLabelList"/>
    <dgm:cxn modelId="{8A0E393C-2A5F-4BD1-BD1D-F81F0401503D}" type="presParOf" srcId="{401CB8E1-5A6B-44CC-BAEC-C0C764997F4E}" destId="{E784D9AC-FF37-41A2-B48A-A21B6B712A5C}" srcOrd="1" destOrd="0" presId="urn:microsoft.com/office/officeart/2018/2/layout/IconLabelList"/>
    <dgm:cxn modelId="{8B97B2F4-945F-404D-98FD-70AFA58ABE96}" type="presParOf" srcId="{401CB8E1-5A6B-44CC-BAEC-C0C764997F4E}" destId="{36BAAD52-6AA8-48BA-86E6-DC31582C9BD7}" srcOrd="2" destOrd="0" presId="urn:microsoft.com/office/officeart/2018/2/layout/IconLabelList"/>
    <dgm:cxn modelId="{235A11B0-3A8A-4F40-B074-CEE04CC68102}" type="presParOf" srcId="{F81A2635-454A-49C1-A267-0B686AC7CA3A}" destId="{10099F08-1CFA-4057-A707-937636D6D0B1}" srcOrd="7" destOrd="0" presId="urn:microsoft.com/office/officeart/2018/2/layout/IconLabelList"/>
    <dgm:cxn modelId="{46BEC337-F5DE-48B5-9E34-3844A00F5ADA}" type="presParOf" srcId="{F81A2635-454A-49C1-A267-0B686AC7CA3A}" destId="{20991379-1A93-41E9-8AFA-0579104A2938}" srcOrd="8" destOrd="0" presId="urn:microsoft.com/office/officeart/2018/2/layout/IconLabelList"/>
    <dgm:cxn modelId="{837E3206-BF86-48DA-90AA-ADAC295D271B}" type="presParOf" srcId="{20991379-1A93-41E9-8AFA-0579104A2938}" destId="{F1EAC7F0-2824-4308-8801-88AC58B4F6F4}" srcOrd="0" destOrd="0" presId="urn:microsoft.com/office/officeart/2018/2/layout/IconLabelList"/>
    <dgm:cxn modelId="{181D78A0-7EA9-4FFB-ADF7-E20C40CC41BB}" type="presParOf" srcId="{20991379-1A93-41E9-8AFA-0579104A2938}" destId="{7265CA30-F120-48D0-9D28-008D87652F96}" srcOrd="1" destOrd="0" presId="urn:microsoft.com/office/officeart/2018/2/layout/IconLabelList"/>
    <dgm:cxn modelId="{34830F93-89C1-4C55-AD90-C4543B64A7C3}" type="presParOf" srcId="{20991379-1A93-41E9-8AFA-0579104A2938}" destId="{72101610-0CF0-4437-BAFC-ED81F45BDF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E3174-014B-487D-84BF-E1AA47BBB6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6C2F4FA-222C-4F0C-BCC7-1FF986516D7C}">
      <dgm:prSet/>
      <dgm:spPr/>
      <dgm:t>
        <a:bodyPr/>
        <a:lstStyle/>
        <a:p>
          <a:r>
            <a:rPr lang="en-US" dirty="0"/>
            <a:t>Customer Satisfaction</a:t>
          </a:r>
        </a:p>
      </dgm:t>
    </dgm:pt>
    <dgm:pt modelId="{EF6DF23E-1BD5-4B73-9D6B-21F95AEA75EB}" type="parTrans" cxnId="{9E759AF7-EFAA-44E0-9CFE-D4B04952F482}">
      <dgm:prSet/>
      <dgm:spPr/>
      <dgm:t>
        <a:bodyPr/>
        <a:lstStyle/>
        <a:p>
          <a:endParaRPr lang="en-US"/>
        </a:p>
      </dgm:t>
    </dgm:pt>
    <dgm:pt modelId="{372F2FA5-7BED-44AE-90CE-9E7FEDD1F283}" type="sibTrans" cxnId="{9E759AF7-EFAA-44E0-9CFE-D4B04952F482}">
      <dgm:prSet/>
      <dgm:spPr/>
      <dgm:t>
        <a:bodyPr/>
        <a:lstStyle/>
        <a:p>
          <a:endParaRPr lang="en-US"/>
        </a:p>
      </dgm:t>
    </dgm:pt>
    <dgm:pt modelId="{C9DCAD3F-6B66-4994-8679-9C4483636D64}">
      <dgm:prSet/>
      <dgm:spPr/>
      <dgm:t>
        <a:bodyPr/>
        <a:lstStyle/>
        <a:p>
          <a:r>
            <a:rPr lang="en-US"/>
            <a:t>Workforce Management</a:t>
          </a:r>
        </a:p>
      </dgm:t>
    </dgm:pt>
    <dgm:pt modelId="{0E70E1F2-A6E7-43A3-89B2-C307F12B7F8F}" type="parTrans" cxnId="{52B5E63A-FAAE-4787-AE8F-ED1CD3E0679A}">
      <dgm:prSet/>
      <dgm:spPr/>
      <dgm:t>
        <a:bodyPr/>
        <a:lstStyle/>
        <a:p>
          <a:endParaRPr lang="en-US"/>
        </a:p>
      </dgm:t>
    </dgm:pt>
    <dgm:pt modelId="{2BD9ABA7-5DCC-45EB-B43B-F383F8CB8922}" type="sibTrans" cxnId="{52B5E63A-FAAE-4787-AE8F-ED1CD3E0679A}">
      <dgm:prSet/>
      <dgm:spPr/>
      <dgm:t>
        <a:bodyPr/>
        <a:lstStyle/>
        <a:p>
          <a:endParaRPr lang="en-US"/>
        </a:p>
      </dgm:t>
    </dgm:pt>
    <dgm:pt modelId="{868833A1-F20F-471E-BC98-010BFA91D445}">
      <dgm:prSet/>
      <dgm:spPr/>
      <dgm:t>
        <a:bodyPr/>
        <a:lstStyle/>
        <a:p>
          <a:r>
            <a:rPr lang="en-US"/>
            <a:t>Too few agents</a:t>
          </a:r>
        </a:p>
      </dgm:t>
    </dgm:pt>
    <dgm:pt modelId="{C5AF05C7-B638-4E4A-9DD7-C51D3FF55C0A}" type="parTrans" cxnId="{8F1BDF31-16CE-4C63-9624-786CE83FE861}">
      <dgm:prSet/>
      <dgm:spPr/>
      <dgm:t>
        <a:bodyPr/>
        <a:lstStyle/>
        <a:p>
          <a:endParaRPr lang="en-US"/>
        </a:p>
      </dgm:t>
    </dgm:pt>
    <dgm:pt modelId="{6AB277F3-63AD-4397-A23A-92477B7E3909}" type="sibTrans" cxnId="{8F1BDF31-16CE-4C63-9624-786CE83FE861}">
      <dgm:prSet/>
      <dgm:spPr/>
      <dgm:t>
        <a:bodyPr/>
        <a:lstStyle/>
        <a:p>
          <a:endParaRPr lang="en-US"/>
        </a:p>
      </dgm:t>
    </dgm:pt>
    <dgm:pt modelId="{6CAB7280-EC17-43A7-B7E6-E5B3D00B2ECB}">
      <dgm:prSet/>
      <dgm:spPr/>
      <dgm:t>
        <a:bodyPr/>
        <a:lstStyle/>
        <a:p>
          <a:r>
            <a:rPr lang="en-US"/>
            <a:t>Hold time increase, hang up, customer frustration</a:t>
          </a:r>
        </a:p>
      </dgm:t>
    </dgm:pt>
    <dgm:pt modelId="{CE02F333-A162-4C78-ADDA-5903D2584829}" type="parTrans" cxnId="{D8E3D608-7BB0-4197-861C-E40E16A739C8}">
      <dgm:prSet/>
      <dgm:spPr/>
      <dgm:t>
        <a:bodyPr/>
        <a:lstStyle/>
        <a:p>
          <a:endParaRPr lang="en-US"/>
        </a:p>
      </dgm:t>
    </dgm:pt>
    <dgm:pt modelId="{0BCCC38B-AEEB-47CC-A022-A7A9E2AF82E1}" type="sibTrans" cxnId="{D8E3D608-7BB0-4197-861C-E40E16A739C8}">
      <dgm:prSet/>
      <dgm:spPr/>
      <dgm:t>
        <a:bodyPr/>
        <a:lstStyle/>
        <a:p>
          <a:endParaRPr lang="en-US"/>
        </a:p>
      </dgm:t>
    </dgm:pt>
    <dgm:pt modelId="{7FA84C74-9988-414D-9BC7-B736F785AB05}">
      <dgm:prSet/>
      <dgm:spPr/>
      <dgm:t>
        <a:bodyPr/>
        <a:lstStyle/>
        <a:p>
          <a:r>
            <a:rPr lang="en-US"/>
            <a:t>Service levels drop</a:t>
          </a:r>
        </a:p>
      </dgm:t>
    </dgm:pt>
    <dgm:pt modelId="{7D1D42F7-3FBD-4A70-B391-C17A6999C5CC}" type="parTrans" cxnId="{598355A4-7DA8-47DA-8C70-7F14AAC2454C}">
      <dgm:prSet/>
      <dgm:spPr/>
      <dgm:t>
        <a:bodyPr/>
        <a:lstStyle/>
        <a:p>
          <a:endParaRPr lang="en-US"/>
        </a:p>
      </dgm:t>
    </dgm:pt>
    <dgm:pt modelId="{515A7D94-7E21-4948-968F-542879F1511F}" type="sibTrans" cxnId="{598355A4-7DA8-47DA-8C70-7F14AAC2454C}">
      <dgm:prSet/>
      <dgm:spPr/>
      <dgm:t>
        <a:bodyPr/>
        <a:lstStyle/>
        <a:p>
          <a:endParaRPr lang="en-US"/>
        </a:p>
      </dgm:t>
    </dgm:pt>
    <dgm:pt modelId="{A877BCAB-75BB-4D2B-9509-296B78652A57}">
      <dgm:prSet/>
      <dgm:spPr/>
      <dgm:t>
        <a:bodyPr/>
        <a:lstStyle/>
        <a:p>
          <a:r>
            <a:rPr lang="en-US"/>
            <a:t>Too many agents</a:t>
          </a:r>
        </a:p>
      </dgm:t>
    </dgm:pt>
    <dgm:pt modelId="{A8C59D41-5228-4197-9767-E4800338F25B}" type="parTrans" cxnId="{8511C5BF-F3DB-4D17-A261-5559D9CF62FC}">
      <dgm:prSet/>
      <dgm:spPr/>
      <dgm:t>
        <a:bodyPr/>
        <a:lstStyle/>
        <a:p>
          <a:endParaRPr lang="en-US"/>
        </a:p>
      </dgm:t>
    </dgm:pt>
    <dgm:pt modelId="{55D70F3B-392F-4D96-BBE3-A002F8DD158D}" type="sibTrans" cxnId="{8511C5BF-F3DB-4D17-A261-5559D9CF62FC}">
      <dgm:prSet/>
      <dgm:spPr/>
      <dgm:t>
        <a:bodyPr/>
        <a:lstStyle/>
        <a:p>
          <a:endParaRPr lang="en-US"/>
        </a:p>
      </dgm:t>
    </dgm:pt>
    <dgm:pt modelId="{34BBA7FA-C97A-4634-8E81-C4E69ACE9B9A}">
      <dgm:prSet/>
      <dgm:spPr/>
      <dgm:t>
        <a:bodyPr/>
        <a:lstStyle/>
        <a:p>
          <a:r>
            <a:rPr lang="en-US"/>
            <a:t>Increased staffing costs</a:t>
          </a:r>
        </a:p>
      </dgm:t>
    </dgm:pt>
    <dgm:pt modelId="{D7531506-143C-4BD9-9648-E23F7609358C}" type="parTrans" cxnId="{62D7A24E-6D7A-445F-8CDC-17600C5BBD1C}">
      <dgm:prSet/>
      <dgm:spPr/>
      <dgm:t>
        <a:bodyPr/>
        <a:lstStyle/>
        <a:p>
          <a:endParaRPr lang="en-US"/>
        </a:p>
      </dgm:t>
    </dgm:pt>
    <dgm:pt modelId="{8BBF32C5-339A-4191-803A-23BA76005F2C}" type="sibTrans" cxnId="{62D7A24E-6D7A-445F-8CDC-17600C5BBD1C}">
      <dgm:prSet/>
      <dgm:spPr/>
      <dgm:t>
        <a:bodyPr/>
        <a:lstStyle/>
        <a:p>
          <a:endParaRPr lang="en-US"/>
        </a:p>
      </dgm:t>
    </dgm:pt>
    <dgm:pt modelId="{933D73E8-5FCE-4AFD-92CB-27E590D8FCD4}">
      <dgm:prSet/>
      <dgm:spPr/>
      <dgm:t>
        <a:bodyPr/>
        <a:lstStyle/>
        <a:p>
          <a:r>
            <a:rPr lang="en-US"/>
            <a:t>- Lower productivity</a:t>
          </a:r>
        </a:p>
      </dgm:t>
    </dgm:pt>
    <dgm:pt modelId="{1C3316DC-03FC-4D82-A206-15D7EF2E0305}" type="parTrans" cxnId="{A056E19E-58BA-440C-90AA-23D5DC394AAA}">
      <dgm:prSet/>
      <dgm:spPr/>
      <dgm:t>
        <a:bodyPr/>
        <a:lstStyle/>
        <a:p>
          <a:endParaRPr lang="en-US"/>
        </a:p>
      </dgm:t>
    </dgm:pt>
    <dgm:pt modelId="{01786143-739A-4D7D-B4E4-100C2FD53A74}" type="sibTrans" cxnId="{A056E19E-58BA-440C-90AA-23D5DC394AAA}">
      <dgm:prSet/>
      <dgm:spPr/>
      <dgm:t>
        <a:bodyPr/>
        <a:lstStyle/>
        <a:p>
          <a:endParaRPr lang="en-US"/>
        </a:p>
      </dgm:t>
    </dgm:pt>
    <dgm:pt modelId="{05E41D1B-0B44-437C-B600-2E9C08C8BAE4}" type="pres">
      <dgm:prSet presAssocID="{862E3174-014B-487D-84BF-E1AA47BBB6B1}" presName="root" presStyleCnt="0">
        <dgm:presLayoutVars>
          <dgm:dir/>
          <dgm:resizeHandles val="exact"/>
        </dgm:presLayoutVars>
      </dgm:prSet>
      <dgm:spPr/>
    </dgm:pt>
    <dgm:pt modelId="{74C9BAA0-7AE8-4302-BDD3-C7A052133E35}" type="pres">
      <dgm:prSet presAssocID="{56C2F4FA-222C-4F0C-BCC7-1FF986516D7C}" presName="compNode" presStyleCnt="0"/>
      <dgm:spPr/>
    </dgm:pt>
    <dgm:pt modelId="{52091831-716E-43E3-8D27-4880EFD3D0BA}" type="pres">
      <dgm:prSet presAssocID="{56C2F4FA-222C-4F0C-BCC7-1FF986516D7C}" presName="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C226F4-5CA9-447E-96CD-657C4E9C2EDF}" type="pres">
      <dgm:prSet presAssocID="{56C2F4FA-222C-4F0C-BCC7-1FF986516D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4EA32361-C884-41D4-B26E-078DD8C9C06B}" type="pres">
      <dgm:prSet presAssocID="{56C2F4FA-222C-4F0C-BCC7-1FF986516D7C}" presName="spaceRect" presStyleCnt="0"/>
      <dgm:spPr/>
    </dgm:pt>
    <dgm:pt modelId="{5358363D-A873-4B43-9E7C-562DF5AD9B07}" type="pres">
      <dgm:prSet presAssocID="{56C2F4FA-222C-4F0C-BCC7-1FF986516D7C}" presName="parTx" presStyleLbl="revTx" presStyleIdx="0" presStyleCnt="6">
        <dgm:presLayoutVars>
          <dgm:chMax val="0"/>
          <dgm:chPref val="0"/>
        </dgm:presLayoutVars>
      </dgm:prSet>
      <dgm:spPr/>
    </dgm:pt>
    <dgm:pt modelId="{662EE829-02DA-49B4-9E25-7A318F963AE5}" type="pres">
      <dgm:prSet presAssocID="{372F2FA5-7BED-44AE-90CE-9E7FEDD1F283}" presName="sibTrans" presStyleCnt="0"/>
      <dgm:spPr/>
    </dgm:pt>
    <dgm:pt modelId="{61B3EA24-CEA3-402A-851A-6F55C019B3AE}" type="pres">
      <dgm:prSet presAssocID="{C9DCAD3F-6B66-4994-8679-9C4483636D64}" presName="compNode" presStyleCnt="0"/>
      <dgm:spPr/>
    </dgm:pt>
    <dgm:pt modelId="{ABEFA8F3-299D-4102-988D-EEE2EEDB3B5A}" type="pres">
      <dgm:prSet presAssocID="{C9DCAD3F-6B66-4994-8679-9C4483636D64}" presName="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A9F4FA-13EA-40CE-8739-32B7780E8598}" type="pres">
      <dgm:prSet presAssocID="{C9DCAD3F-6B66-4994-8679-9C4483636D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D0B7B73-2509-4F3E-A4BA-93121480E110}" type="pres">
      <dgm:prSet presAssocID="{C9DCAD3F-6B66-4994-8679-9C4483636D64}" presName="spaceRect" presStyleCnt="0"/>
      <dgm:spPr/>
    </dgm:pt>
    <dgm:pt modelId="{DB572B62-F337-46F0-A5C2-B61556CCD5B8}" type="pres">
      <dgm:prSet presAssocID="{C9DCAD3F-6B66-4994-8679-9C4483636D64}" presName="parTx" presStyleLbl="revTx" presStyleIdx="1" presStyleCnt="6">
        <dgm:presLayoutVars>
          <dgm:chMax val="0"/>
          <dgm:chPref val="0"/>
        </dgm:presLayoutVars>
      </dgm:prSet>
      <dgm:spPr/>
    </dgm:pt>
    <dgm:pt modelId="{E29D431A-6AAB-41D1-8FEB-B1EA40C1B5B6}" type="pres">
      <dgm:prSet presAssocID="{2BD9ABA7-5DCC-45EB-B43B-F383F8CB8922}" presName="sibTrans" presStyleCnt="0"/>
      <dgm:spPr/>
    </dgm:pt>
    <dgm:pt modelId="{35ADC449-9C68-4CE7-9AAF-E0243370C3B8}" type="pres">
      <dgm:prSet presAssocID="{868833A1-F20F-471E-BC98-010BFA91D445}" presName="compNode" presStyleCnt="0"/>
      <dgm:spPr/>
    </dgm:pt>
    <dgm:pt modelId="{C6432235-0CCC-4D13-B43B-DEB62BB671E5}" type="pres">
      <dgm:prSet presAssocID="{868833A1-F20F-471E-BC98-010BFA91D445}" presName="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5DC0101-EAF2-4686-AA31-D9206CE795FE}" type="pres">
      <dgm:prSet presAssocID="{868833A1-F20F-471E-BC98-010BFA91D44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56C4063E-DBDC-4C9E-A04F-0760E21C5D96}" type="pres">
      <dgm:prSet presAssocID="{868833A1-F20F-471E-BC98-010BFA91D445}" presName="spaceRect" presStyleCnt="0"/>
      <dgm:spPr/>
    </dgm:pt>
    <dgm:pt modelId="{E07C7B87-0F0A-444E-959A-07264A4BE85B}" type="pres">
      <dgm:prSet presAssocID="{868833A1-F20F-471E-BC98-010BFA91D445}" presName="parTx" presStyleLbl="revTx" presStyleIdx="2" presStyleCnt="6">
        <dgm:presLayoutVars>
          <dgm:chMax val="0"/>
          <dgm:chPref val="0"/>
        </dgm:presLayoutVars>
      </dgm:prSet>
      <dgm:spPr/>
    </dgm:pt>
    <dgm:pt modelId="{A2D8C55C-B50D-46A9-B98B-FA1BC786B1BB}" type="pres">
      <dgm:prSet presAssocID="{868833A1-F20F-471E-BC98-010BFA91D445}" presName="desTx" presStyleLbl="revTx" presStyleIdx="3" presStyleCnt="6">
        <dgm:presLayoutVars/>
      </dgm:prSet>
      <dgm:spPr/>
    </dgm:pt>
    <dgm:pt modelId="{C1DBD05C-1892-4683-A2C4-7BC42A4682F2}" type="pres">
      <dgm:prSet presAssocID="{6AB277F3-63AD-4397-A23A-92477B7E3909}" presName="sibTrans" presStyleCnt="0"/>
      <dgm:spPr/>
    </dgm:pt>
    <dgm:pt modelId="{723CE16E-1F71-4BEC-947C-03AC52E0230E}" type="pres">
      <dgm:prSet presAssocID="{A877BCAB-75BB-4D2B-9509-296B78652A57}" presName="compNode" presStyleCnt="0"/>
      <dgm:spPr/>
    </dgm:pt>
    <dgm:pt modelId="{C4770A75-67AC-4D61-8938-A63A9398E902}" type="pres">
      <dgm:prSet presAssocID="{A877BCAB-75BB-4D2B-9509-296B78652A57}" presName="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CE87033-53F0-48FB-905B-2759E1859CC4}" type="pres">
      <dgm:prSet presAssocID="{A877BCAB-75BB-4D2B-9509-296B78652A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wnward trend"/>
        </a:ext>
      </dgm:extLst>
    </dgm:pt>
    <dgm:pt modelId="{ACCBA4CF-E58F-4B8A-A967-FB2055E0EC56}" type="pres">
      <dgm:prSet presAssocID="{A877BCAB-75BB-4D2B-9509-296B78652A57}" presName="spaceRect" presStyleCnt="0"/>
      <dgm:spPr/>
    </dgm:pt>
    <dgm:pt modelId="{C384D049-D3DF-4409-9A19-F740C4723EDC}" type="pres">
      <dgm:prSet presAssocID="{A877BCAB-75BB-4D2B-9509-296B78652A57}" presName="parTx" presStyleLbl="revTx" presStyleIdx="4" presStyleCnt="6">
        <dgm:presLayoutVars>
          <dgm:chMax val="0"/>
          <dgm:chPref val="0"/>
        </dgm:presLayoutVars>
      </dgm:prSet>
      <dgm:spPr/>
    </dgm:pt>
    <dgm:pt modelId="{02CD990F-06B7-4811-A7BE-33A1DE7C7BF7}" type="pres">
      <dgm:prSet presAssocID="{A877BCAB-75BB-4D2B-9509-296B78652A57}" presName="desTx" presStyleLbl="revTx" presStyleIdx="5" presStyleCnt="6">
        <dgm:presLayoutVars/>
      </dgm:prSet>
      <dgm:spPr/>
    </dgm:pt>
  </dgm:ptLst>
  <dgm:cxnLst>
    <dgm:cxn modelId="{D8E3D608-7BB0-4197-861C-E40E16A739C8}" srcId="{868833A1-F20F-471E-BC98-010BFA91D445}" destId="{6CAB7280-EC17-43A7-B7E6-E5B3D00B2ECB}" srcOrd="0" destOrd="0" parTransId="{CE02F333-A162-4C78-ADDA-5903D2584829}" sibTransId="{0BCCC38B-AEEB-47CC-A022-A7A9E2AF82E1}"/>
    <dgm:cxn modelId="{2FA2721E-3213-424A-895D-AACA99E9E27A}" type="presOf" srcId="{A877BCAB-75BB-4D2B-9509-296B78652A57}" destId="{C384D049-D3DF-4409-9A19-F740C4723EDC}" srcOrd="0" destOrd="0" presId="urn:microsoft.com/office/officeart/2018/2/layout/IconVerticalSolidList"/>
    <dgm:cxn modelId="{8F1BDF31-16CE-4C63-9624-786CE83FE861}" srcId="{862E3174-014B-487D-84BF-E1AA47BBB6B1}" destId="{868833A1-F20F-471E-BC98-010BFA91D445}" srcOrd="2" destOrd="0" parTransId="{C5AF05C7-B638-4E4A-9DD7-C51D3FF55C0A}" sibTransId="{6AB277F3-63AD-4397-A23A-92477B7E3909}"/>
    <dgm:cxn modelId="{52B5E63A-FAAE-4787-AE8F-ED1CD3E0679A}" srcId="{862E3174-014B-487D-84BF-E1AA47BBB6B1}" destId="{C9DCAD3F-6B66-4994-8679-9C4483636D64}" srcOrd="1" destOrd="0" parTransId="{0E70E1F2-A6E7-43A3-89B2-C307F12B7F8F}" sibTransId="{2BD9ABA7-5DCC-45EB-B43B-F383F8CB8922}"/>
    <dgm:cxn modelId="{62D7A24E-6D7A-445F-8CDC-17600C5BBD1C}" srcId="{A877BCAB-75BB-4D2B-9509-296B78652A57}" destId="{34BBA7FA-C97A-4634-8E81-C4E69ACE9B9A}" srcOrd="0" destOrd="0" parTransId="{D7531506-143C-4BD9-9648-E23F7609358C}" sibTransId="{8BBF32C5-339A-4191-803A-23BA76005F2C}"/>
    <dgm:cxn modelId="{B02E2557-7F6C-4BED-BCFF-F802883AD540}" type="presOf" srcId="{933D73E8-5FCE-4AFD-92CB-27E590D8FCD4}" destId="{02CD990F-06B7-4811-A7BE-33A1DE7C7BF7}" srcOrd="0" destOrd="1" presId="urn:microsoft.com/office/officeart/2018/2/layout/IconVerticalSolidList"/>
    <dgm:cxn modelId="{1104B380-EC50-4640-8718-8396CB227B8C}" type="presOf" srcId="{34BBA7FA-C97A-4634-8E81-C4E69ACE9B9A}" destId="{02CD990F-06B7-4811-A7BE-33A1DE7C7BF7}" srcOrd="0" destOrd="0" presId="urn:microsoft.com/office/officeart/2018/2/layout/IconVerticalSolidList"/>
    <dgm:cxn modelId="{27FA8B82-9F35-4A92-9FE1-2DF77A748741}" type="presOf" srcId="{868833A1-F20F-471E-BC98-010BFA91D445}" destId="{E07C7B87-0F0A-444E-959A-07264A4BE85B}" srcOrd="0" destOrd="0" presId="urn:microsoft.com/office/officeart/2018/2/layout/IconVerticalSolidList"/>
    <dgm:cxn modelId="{A056E19E-58BA-440C-90AA-23D5DC394AAA}" srcId="{A877BCAB-75BB-4D2B-9509-296B78652A57}" destId="{933D73E8-5FCE-4AFD-92CB-27E590D8FCD4}" srcOrd="1" destOrd="0" parTransId="{1C3316DC-03FC-4D82-A206-15D7EF2E0305}" sibTransId="{01786143-739A-4D7D-B4E4-100C2FD53A74}"/>
    <dgm:cxn modelId="{CBC1B4A3-B829-4D52-A65C-77F0EB0C0715}" type="presOf" srcId="{7FA84C74-9988-414D-9BC7-B736F785AB05}" destId="{A2D8C55C-B50D-46A9-B98B-FA1BC786B1BB}" srcOrd="0" destOrd="1" presId="urn:microsoft.com/office/officeart/2018/2/layout/IconVerticalSolidList"/>
    <dgm:cxn modelId="{598355A4-7DA8-47DA-8C70-7F14AAC2454C}" srcId="{868833A1-F20F-471E-BC98-010BFA91D445}" destId="{7FA84C74-9988-414D-9BC7-B736F785AB05}" srcOrd="1" destOrd="0" parTransId="{7D1D42F7-3FBD-4A70-B391-C17A6999C5CC}" sibTransId="{515A7D94-7E21-4948-968F-542879F1511F}"/>
    <dgm:cxn modelId="{89D1A4AF-15BA-4F70-ACBD-5E11D6F0D336}" type="presOf" srcId="{C9DCAD3F-6B66-4994-8679-9C4483636D64}" destId="{DB572B62-F337-46F0-A5C2-B61556CCD5B8}" srcOrd="0" destOrd="0" presId="urn:microsoft.com/office/officeart/2018/2/layout/IconVerticalSolidList"/>
    <dgm:cxn modelId="{A2C71CBD-D009-41DC-905C-8C0999CC297C}" type="presOf" srcId="{56C2F4FA-222C-4F0C-BCC7-1FF986516D7C}" destId="{5358363D-A873-4B43-9E7C-562DF5AD9B07}" srcOrd="0" destOrd="0" presId="urn:microsoft.com/office/officeart/2018/2/layout/IconVerticalSolidList"/>
    <dgm:cxn modelId="{8511C5BF-F3DB-4D17-A261-5559D9CF62FC}" srcId="{862E3174-014B-487D-84BF-E1AA47BBB6B1}" destId="{A877BCAB-75BB-4D2B-9509-296B78652A57}" srcOrd="3" destOrd="0" parTransId="{A8C59D41-5228-4197-9767-E4800338F25B}" sibTransId="{55D70F3B-392F-4D96-BBE3-A002F8DD158D}"/>
    <dgm:cxn modelId="{0BA4B5C0-F510-4B9B-A056-398C5BD737AD}" type="presOf" srcId="{862E3174-014B-487D-84BF-E1AA47BBB6B1}" destId="{05E41D1B-0B44-437C-B600-2E9C08C8BAE4}" srcOrd="0" destOrd="0" presId="urn:microsoft.com/office/officeart/2018/2/layout/IconVerticalSolidList"/>
    <dgm:cxn modelId="{58A32DC5-E414-4DF0-9B6B-1A1C1C7565C5}" type="presOf" srcId="{6CAB7280-EC17-43A7-B7E6-E5B3D00B2ECB}" destId="{A2D8C55C-B50D-46A9-B98B-FA1BC786B1BB}" srcOrd="0" destOrd="0" presId="urn:microsoft.com/office/officeart/2018/2/layout/IconVerticalSolidList"/>
    <dgm:cxn modelId="{9E759AF7-EFAA-44E0-9CFE-D4B04952F482}" srcId="{862E3174-014B-487D-84BF-E1AA47BBB6B1}" destId="{56C2F4FA-222C-4F0C-BCC7-1FF986516D7C}" srcOrd="0" destOrd="0" parTransId="{EF6DF23E-1BD5-4B73-9D6B-21F95AEA75EB}" sibTransId="{372F2FA5-7BED-44AE-90CE-9E7FEDD1F283}"/>
    <dgm:cxn modelId="{724D2633-2BBF-47CF-AEBA-B7E904C2911A}" type="presParOf" srcId="{05E41D1B-0B44-437C-B600-2E9C08C8BAE4}" destId="{74C9BAA0-7AE8-4302-BDD3-C7A052133E35}" srcOrd="0" destOrd="0" presId="urn:microsoft.com/office/officeart/2018/2/layout/IconVerticalSolidList"/>
    <dgm:cxn modelId="{0106E432-F84E-4E5E-A63D-8D940AF03CCE}" type="presParOf" srcId="{74C9BAA0-7AE8-4302-BDD3-C7A052133E35}" destId="{52091831-716E-43E3-8D27-4880EFD3D0BA}" srcOrd="0" destOrd="0" presId="urn:microsoft.com/office/officeart/2018/2/layout/IconVerticalSolidList"/>
    <dgm:cxn modelId="{6F8AE94D-6856-48D8-8E6D-C6A8AE90B9F0}" type="presParOf" srcId="{74C9BAA0-7AE8-4302-BDD3-C7A052133E35}" destId="{67C226F4-5CA9-447E-96CD-657C4E9C2EDF}" srcOrd="1" destOrd="0" presId="urn:microsoft.com/office/officeart/2018/2/layout/IconVerticalSolidList"/>
    <dgm:cxn modelId="{BD56D4FE-A4A9-4CB5-AF40-2EAF47B426E0}" type="presParOf" srcId="{74C9BAA0-7AE8-4302-BDD3-C7A052133E35}" destId="{4EA32361-C884-41D4-B26E-078DD8C9C06B}" srcOrd="2" destOrd="0" presId="urn:microsoft.com/office/officeart/2018/2/layout/IconVerticalSolidList"/>
    <dgm:cxn modelId="{24BE9AAD-C018-4C4F-925A-DF747B1FFA55}" type="presParOf" srcId="{74C9BAA0-7AE8-4302-BDD3-C7A052133E35}" destId="{5358363D-A873-4B43-9E7C-562DF5AD9B07}" srcOrd="3" destOrd="0" presId="urn:microsoft.com/office/officeart/2018/2/layout/IconVerticalSolidList"/>
    <dgm:cxn modelId="{7ED52168-08FE-4CB7-8628-905F52E39855}" type="presParOf" srcId="{05E41D1B-0B44-437C-B600-2E9C08C8BAE4}" destId="{662EE829-02DA-49B4-9E25-7A318F963AE5}" srcOrd="1" destOrd="0" presId="urn:microsoft.com/office/officeart/2018/2/layout/IconVerticalSolidList"/>
    <dgm:cxn modelId="{3874C799-78A5-409A-B985-F859199B8F14}" type="presParOf" srcId="{05E41D1B-0B44-437C-B600-2E9C08C8BAE4}" destId="{61B3EA24-CEA3-402A-851A-6F55C019B3AE}" srcOrd="2" destOrd="0" presId="urn:microsoft.com/office/officeart/2018/2/layout/IconVerticalSolidList"/>
    <dgm:cxn modelId="{9E299959-D58C-41F2-A813-87C4BC2E4266}" type="presParOf" srcId="{61B3EA24-CEA3-402A-851A-6F55C019B3AE}" destId="{ABEFA8F3-299D-4102-988D-EEE2EEDB3B5A}" srcOrd="0" destOrd="0" presId="urn:microsoft.com/office/officeart/2018/2/layout/IconVerticalSolidList"/>
    <dgm:cxn modelId="{5B2FF967-F83A-445C-9A5D-C0BDB054F73B}" type="presParOf" srcId="{61B3EA24-CEA3-402A-851A-6F55C019B3AE}" destId="{CCA9F4FA-13EA-40CE-8739-32B7780E8598}" srcOrd="1" destOrd="0" presId="urn:microsoft.com/office/officeart/2018/2/layout/IconVerticalSolidList"/>
    <dgm:cxn modelId="{0CC4A121-1BEC-4571-85CD-9852F683B130}" type="presParOf" srcId="{61B3EA24-CEA3-402A-851A-6F55C019B3AE}" destId="{ED0B7B73-2509-4F3E-A4BA-93121480E110}" srcOrd="2" destOrd="0" presId="urn:microsoft.com/office/officeart/2018/2/layout/IconVerticalSolidList"/>
    <dgm:cxn modelId="{E1BA71AA-FCF3-4ED9-B177-82AC79DD67B9}" type="presParOf" srcId="{61B3EA24-CEA3-402A-851A-6F55C019B3AE}" destId="{DB572B62-F337-46F0-A5C2-B61556CCD5B8}" srcOrd="3" destOrd="0" presId="urn:microsoft.com/office/officeart/2018/2/layout/IconVerticalSolidList"/>
    <dgm:cxn modelId="{6CE783E3-4F00-4843-8F4E-637FC99FE7AC}" type="presParOf" srcId="{05E41D1B-0B44-437C-B600-2E9C08C8BAE4}" destId="{E29D431A-6AAB-41D1-8FEB-B1EA40C1B5B6}" srcOrd="3" destOrd="0" presId="urn:microsoft.com/office/officeart/2018/2/layout/IconVerticalSolidList"/>
    <dgm:cxn modelId="{55180EB5-5816-456D-8EFD-DDA83FB07FED}" type="presParOf" srcId="{05E41D1B-0B44-437C-B600-2E9C08C8BAE4}" destId="{35ADC449-9C68-4CE7-9AAF-E0243370C3B8}" srcOrd="4" destOrd="0" presId="urn:microsoft.com/office/officeart/2018/2/layout/IconVerticalSolidList"/>
    <dgm:cxn modelId="{543893B4-9F39-45CC-AEB2-409E191101FF}" type="presParOf" srcId="{35ADC449-9C68-4CE7-9AAF-E0243370C3B8}" destId="{C6432235-0CCC-4D13-B43B-DEB62BB671E5}" srcOrd="0" destOrd="0" presId="urn:microsoft.com/office/officeart/2018/2/layout/IconVerticalSolidList"/>
    <dgm:cxn modelId="{43F7D540-8BD5-41BF-9D20-E99FC790789A}" type="presParOf" srcId="{35ADC449-9C68-4CE7-9AAF-E0243370C3B8}" destId="{05DC0101-EAF2-4686-AA31-D9206CE795FE}" srcOrd="1" destOrd="0" presId="urn:microsoft.com/office/officeart/2018/2/layout/IconVerticalSolidList"/>
    <dgm:cxn modelId="{D4443240-150C-4268-A59A-916F96FA93A6}" type="presParOf" srcId="{35ADC449-9C68-4CE7-9AAF-E0243370C3B8}" destId="{56C4063E-DBDC-4C9E-A04F-0760E21C5D96}" srcOrd="2" destOrd="0" presId="urn:microsoft.com/office/officeart/2018/2/layout/IconVerticalSolidList"/>
    <dgm:cxn modelId="{BF8A469A-2FAD-413F-9ED8-8A9A82C924AB}" type="presParOf" srcId="{35ADC449-9C68-4CE7-9AAF-E0243370C3B8}" destId="{E07C7B87-0F0A-444E-959A-07264A4BE85B}" srcOrd="3" destOrd="0" presId="urn:microsoft.com/office/officeart/2018/2/layout/IconVerticalSolidList"/>
    <dgm:cxn modelId="{5D1B74D4-0FF9-4E71-B7F4-023286483315}" type="presParOf" srcId="{35ADC449-9C68-4CE7-9AAF-E0243370C3B8}" destId="{A2D8C55C-B50D-46A9-B98B-FA1BC786B1BB}" srcOrd="4" destOrd="0" presId="urn:microsoft.com/office/officeart/2018/2/layout/IconVerticalSolidList"/>
    <dgm:cxn modelId="{0AAA2A19-7AB8-41B1-B959-6F3618FDA1A1}" type="presParOf" srcId="{05E41D1B-0B44-437C-B600-2E9C08C8BAE4}" destId="{C1DBD05C-1892-4683-A2C4-7BC42A4682F2}" srcOrd="5" destOrd="0" presId="urn:microsoft.com/office/officeart/2018/2/layout/IconVerticalSolidList"/>
    <dgm:cxn modelId="{9A357015-228B-4246-A129-8C5429873B82}" type="presParOf" srcId="{05E41D1B-0B44-437C-B600-2E9C08C8BAE4}" destId="{723CE16E-1F71-4BEC-947C-03AC52E0230E}" srcOrd="6" destOrd="0" presId="urn:microsoft.com/office/officeart/2018/2/layout/IconVerticalSolidList"/>
    <dgm:cxn modelId="{9EB58238-4B5D-42D6-AFD7-2D8D894C47EC}" type="presParOf" srcId="{723CE16E-1F71-4BEC-947C-03AC52E0230E}" destId="{C4770A75-67AC-4D61-8938-A63A9398E902}" srcOrd="0" destOrd="0" presId="urn:microsoft.com/office/officeart/2018/2/layout/IconVerticalSolidList"/>
    <dgm:cxn modelId="{84BECA80-CE80-41BF-9435-6340BD21569B}" type="presParOf" srcId="{723CE16E-1F71-4BEC-947C-03AC52E0230E}" destId="{7CE87033-53F0-48FB-905B-2759E1859CC4}" srcOrd="1" destOrd="0" presId="urn:microsoft.com/office/officeart/2018/2/layout/IconVerticalSolidList"/>
    <dgm:cxn modelId="{746331D1-B058-4F18-9E50-1BA2BDF7554D}" type="presParOf" srcId="{723CE16E-1F71-4BEC-947C-03AC52E0230E}" destId="{ACCBA4CF-E58F-4B8A-A967-FB2055E0EC56}" srcOrd="2" destOrd="0" presId="urn:microsoft.com/office/officeart/2018/2/layout/IconVerticalSolidList"/>
    <dgm:cxn modelId="{06A33F10-086C-4FE2-8364-147651E3201C}" type="presParOf" srcId="{723CE16E-1F71-4BEC-947C-03AC52E0230E}" destId="{C384D049-D3DF-4409-9A19-F740C4723EDC}" srcOrd="3" destOrd="0" presId="urn:microsoft.com/office/officeart/2018/2/layout/IconVerticalSolidList"/>
    <dgm:cxn modelId="{CCAB3E22-1A4B-4523-940F-33D38025B004}" type="presParOf" srcId="{723CE16E-1F71-4BEC-947C-03AC52E0230E}" destId="{02CD990F-06B7-4811-A7BE-33A1DE7C7BF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30328-DE2C-47CC-9FB1-37F148357A5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67BB4DA-2CA2-46D7-B8DD-3470E58D360E}">
      <dgm:prSet/>
      <dgm:spPr/>
      <dgm:t>
        <a:bodyPr/>
        <a:lstStyle/>
        <a:p>
          <a:r>
            <a:rPr lang="en-US"/>
            <a:t>Quality management</a:t>
          </a:r>
        </a:p>
      </dgm:t>
    </dgm:pt>
    <dgm:pt modelId="{B86066D8-85AA-4DAD-9BAC-9A44AC12ED77}" type="parTrans" cxnId="{CAD64E8D-5C2A-4B42-B3CD-488EFEBD0EF6}">
      <dgm:prSet/>
      <dgm:spPr/>
      <dgm:t>
        <a:bodyPr/>
        <a:lstStyle/>
        <a:p>
          <a:endParaRPr lang="en-US"/>
        </a:p>
      </dgm:t>
    </dgm:pt>
    <dgm:pt modelId="{A498E0F5-78E2-43F2-B46F-897FD14C12F1}" type="sibTrans" cxnId="{CAD64E8D-5C2A-4B42-B3CD-488EFEBD0EF6}">
      <dgm:prSet/>
      <dgm:spPr/>
      <dgm:t>
        <a:bodyPr/>
        <a:lstStyle/>
        <a:p>
          <a:endParaRPr lang="en-US"/>
        </a:p>
      </dgm:t>
    </dgm:pt>
    <dgm:pt modelId="{348D2430-3439-4DEA-8E2F-E06BF61E2875}">
      <dgm:prSet/>
      <dgm:spPr/>
      <dgm:t>
        <a:bodyPr/>
        <a:lstStyle/>
        <a:p>
          <a:r>
            <a:rPr lang="en-US"/>
            <a:t>Agent monitoring</a:t>
          </a:r>
        </a:p>
      </dgm:t>
    </dgm:pt>
    <dgm:pt modelId="{E93D4650-9BF2-40A2-A9FB-48981CB2E1F2}" type="parTrans" cxnId="{58993D24-E44A-4C21-BBDB-1C0C2CAAD1F6}">
      <dgm:prSet/>
      <dgm:spPr/>
      <dgm:t>
        <a:bodyPr/>
        <a:lstStyle/>
        <a:p>
          <a:endParaRPr lang="en-US"/>
        </a:p>
      </dgm:t>
    </dgm:pt>
    <dgm:pt modelId="{5A316961-31B7-4603-8F1A-74A5F28EA050}" type="sibTrans" cxnId="{58993D24-E44A-4C21-BBDB-1C0C2CAAD1F6}">
      <dgm:prSet/>
      <dgm:spPr/>
      <dgm:t>
        <a:bodyPr/>
        <a:lstStyle/>
        <a:p>
          <a:endParaRPr lang="en-US"/>
        </a:p>
      </dgm:t>
    </dgm:pt>
    <dgm:pt modelId="{3874B2F7-BC91-4A88-81D3-B2AE863E3331}">
      <dgm:prSet/>
      <dgm:spPr/>
      <dgm:t>
        <a:bodyPr/>
        <a:lstStyle/>
        <a:p>
          <a:r>
            <a:rPr lang="en-US"/>
            <a:t>Identify training needs and effectiveness</a:t>
          </a:r>
        </a:p>
      </dgm:t>
    </dgm:pt>
    <dgm:pt modelId="{0AD228A3-2547-4DD8-9057-863E9FE7A05A}" type="parTrans" cxnId="{49261A66-3DCD-4633-8C45-8AB7FF450D0C}">
      <dgm:prSet/>
      <dgm:spPr/>
      <dgm:t>
        <a:bodyPr/>
        <a:lstStyle/>
        <a:p>
          <a:endParaRPr lang="en-US"/>
        </a:p>
      </dgm:t>
    </dgm:pt>
    <dgm:pt modelId="{36DB9DE8-D07A-4FA3-9E5B-01CFB3490CD2}" type="sibTrans" cxnId="{49261A66-3DCD-4633-8C45-8AB7FF450D0C}">
      <dgm:prSet/>
      <dgm:spPr/>
      <dgm:t>
        <a:bodyPr/>
        <a:lstStyle/>
        <a:p>
          <a:endParaRPr lang="en-US"/>
        </a:p>
      </dgm:t>
    </dgm:pt>
    <dgm:pt modelId="{778182E5-021F-4D5A-AFA6-1809EE393B7C}">
      <dgm:prSet/>
      <dgm:spPr/>
      <dgm:t>
        <a:bodyPr/>
        <a:lstStyle/>
        <a:p>
          <a:r>
            <a:rPr lang="en-US"/>
            <a:t>Successful interactions, happy customers</a:t>
          </a:r>
        </a:p>
      </dgm:t>
    </dgm:pt>
    <dgm:pt modelId="{EC58790F-0163-4F4A-A65D-078E469F00AE}" type="parTrans" cxnId="{246A898C-461A-461B-9A4E-28F9A18BA484}">
      <dgm:prSet/>
      <dgm:spPr/>
      <dgm:t>
        <a:bodyPr/>
        <a:lstStyle/>
        <a:p>
          <a:endParaRPr lang="en-US"/>
        </a:p>
      </dgm:t>
    </dgm:pt>
    <dgm:pt modelId="{EEDDA706-7EEE-4078-A5AF-9877EB0B76BE}" type="sibTrans" cxnId="{246A898C-461A-461B-9A4E-28F9A18BA484}">
      <dgm:prSet/>
      <dgm:spPr/>
      <dgm:t>
        <a:bodyPr/>
        <a:lstStyle/>
        <a:p>
          <a:endParaRPr lang="en-US"/>
        </a:p>
      </dgm:t>
    </dgm:pt>
    <dgm:pt modelId="{4DE6FA73-D5E2-4A06-8D25-5F446BFFF90B}">
      <dgm:prSet/>
      <dgm:spPr/>
      <dgm:t>
        <a:bodyPr/>
        <a:lstStyle/>
        <a:p>
          <a:r>
            <a:rPr lang="en-US"/>
            <a:t>Departmental control</a:t>
          </a:r>
        </a:p>
      </dgm:t>
    </dgm:pt>
    <dgm:pt modelId="{874E248B-E958-4639-820E-973EC33907AD}" type="parTrans" cxnId="{0B67B029-A47E-4EAD-91DC-5D6081DBF49E}">
      <dgm:prSet/>
      <dgm:spPr/>
      <dgm:t>
        <a:bodyPr/>
        <a:lstStyle/>
        <a:p>
          <a:endParaRPr lang="en-US"/>
        </a:p>
      </dgm:t>
    </dgm:pt>
    <dgm:pt modelId="{360423AC-DF50-413B-BD09-B7B76D828346}" type="sibTrans" cxnId="{0B67B029-A47E-4EAD-91DC-5D6081DBF49E}">
      <dgm:prSet/>
      <dgm:spPr/>
      <dgm:t>
        <a:bodyPr/>
        <a:lstStyle/>
        <a:p>
          <a:endParaRPr lang="en-US"/>
        </a:p>
      </dgm:t>
    </dgm:pt>
    <dgm:pt modelId="{E5D93392-DB1C-40DF-BAEA-F688C7F9C93C}">
      <dgm:prSet/>
      <dgm:spPr/>
      <dgm:t>
        <a:bodyPr/>
        <a:lstStyle/>
        <a:p>
          <a:r>
            <a:rPr lang="en-US"/>
            <a:t>Schedule</a:t>
          </a:r>
        </a:p>
      </dgm:t>
    </dgm:pt>
    <dgm:pt modelId="{E3842970-BC54-4797-AC5C-C988F2DB71A4}" type="parTrans" cxnId="{95EF2F6D-DAD5-437D-BEED-ABF5B6ED0F9B}">
      <dgm:prSet/>
      <dgm:spPr/>
      <dgm:t>
        <a:bodyPr/>
        <a:lstStyle/>
        <a:p>
          <a:endParaRPr lang="en-US"/>
        </a:p>
      </dgm:t>
    </dgm:pt>
    <dgm:pt modelId="{9F77017F-4300-4052-9145-FB19DCB2BFAB}" type="sibTrans" cxnId="{95EF2F6D-DAD5-437D-BEED-ABF5B6ED0F9B}">
      <dgm:prSet/>
      <dgm:spPr/>
      <dgm:t>
        <a:bodyPr/>
        <a:lstStyle/>
        <a:p>
          <a:endParaRPr lang="en-US"/>
        </a:p>
      </dgm:t>
    </dgm:pt>
    <dgm:pt modelId="{AB9BEA0E-C994-42B7-B2A5-8F4D6DD1AE8D}">
      <dgm:prSet/>
      <dgm:spPr/>
      <dgm:t>
        <a:bodyPr/>
        <a:lstStyle/>
        <a:p>
          <a:r>
            <a:rPr lang="en-US"/>
            <a:t>Holiday</a:t>
          </a:r>
        </a:p>
      </dgm:t>
    </dgm:pt>
    <dgm:pt modelId="{3B6A25F9-57B5-4CA1-8D19-AF533EEA28D9}" type="parTrans" cxnId="{FECDBD8C-0553-40FB-8714-F6EABF7E7CE9}">
      <dgm:prSet/>
      <dgm:spPr/>
      <dgm:t>
        <a:bodyPr/>
        <a:lstStyle/>
        <a:p>
          <a:endParaRPr lang="en-US"/>
        </a:p>
      </dgm:t>
    </dgm:pt>
    <dgm:pt modelId="{C073E52A-D970-40CC-84E0-9A3EA6E6A11D}" type="sibTrans" cxnId="{FECDBD8C-0553-40FB-8714-F6EABF7E7CE9}">
      <dgm:prSet/>
      <dgm:spPr/>
      <dgm:t>
        <a:bodyPr/>
        <a:lstStyle/>
        <a:p>
          <a:endParaRPr lang="en-US"/>
        </a:p>
      </dgm:t>
    </dgm:pt>
    <dgm:pt modelId="{D9C39DDB-3B92-4489-9496-6D9EFC2C3C70}">
      <dgm:prSet/>
      <dgm:spPr/>
      <dgm:t>
        <a:bodyPr/>
        <a:lstStyle/>
        <a:p>
          <a:r>
            <a:rPr lang="en-US"/>
            <a:t>Emergency</a:t>
          </a:r>
        </a:p>
      </dgm:t>
    </dgm:pt>
    <dgm:pt modelId="{2265969B-D3CF-4BFE-972E-A57ABC67EBFE}" type="parTrans" cxnId="{ED262D34-6D6F-4A8A-9A5B-BCC798AF5F78}">
      <dgm:prSet/>
      <dgm:spPr/>
      <dgm:t>
        <a:bodyPr/>
        <a:lstStyle/>
        <a:p>
          <a:endParaRPr lang="en-US"/>
        </a:p>
      </dgm:t>
    </dgm:pt>
    <dgm:pt modelId="{83211FC5-D9D7-45CE-80F4-B2100BFF1FFA}" type="sibTrans" cxnId="{ED262D34-6D6F-4A8A-9A5B-BCC798AF5F78}">
      <dgm:prSet/>
      <dgm:spPr/>
      <dgm:t>
        <a:bodyPr/>
        <a:lstStyle/>
        <a:p>
          <a:endParaRPr lang="en-US"/>
        </a:p>
      </dgm:t>
    </dgm:pt>
    <dgm:pt modelId="{0723F22D-548F-4B48-97A2-DECE3A5B3A6C}">
      <dgm:prSet/>
      <dgm:spPr/>
      <dgm:t>
        <a:bodyPr/>
        <a:lstStyle/>
        <a:p>
          <a:r>
            <a:rPr lang="en-US"/>
            <a:t>“Barging In” to take over a call</a:t>
          </a:r>
        </a:p>
      </dgm:t>
    </dgm:pt>
    <dgm:pt modelId="{BF8128FB-8723-4FA7-B275-FC75E3B761BA}" type="parTrans" cxnId="{A09D686E-B669-4EA4-ACC6-7CAF319A2FDA}">
      <dgm:prSet/>
      <dgm:spPr/>
      <dgm:t>
        <a:bodyPr/>
        <a:lstStyle/>
        <a:p>
          <a:endParaRPr lang="en-US"/>
        </a:p>
      </dgm:t>
    </dgm:pt>
    <dgm:pt modelId="{EE532000-2A63-4DFB-9B47-90ADC3FEBBEB}" type="sibTrans" cxnId="{A09D686E-B669-4EA4-ACC6-7CAF319A2FDA}">
      <dgm:prSet/>
      <dgm:spPr/>
      <dgm:t>
        <a:bodyPr/>
        <a:lstStyle/>
        <a:p>
          <a:endParaRPr lang="en-US"/>
        </a:p>
      </dgm:t>
    </dgm:pt>
    <dgm:pt modelId="{99F73184-C0D1-45BD-9505-1AE3FD49373B}" type="pres">
      <dgm:prSet presAssocID="{8D530328-DE2C-47CC-9FB1-37F148357A57}" presName="Name0" presStyleCnt="0">
        <dgm:presLayoutVars>
          <dgm:dir/>
          <dgm:animLvl val="lvl"/>
          <dgm:resizeHandles val="exact"/>
        </dgm:presLayoutVars>
      </dgm:prSet>
      <dgm:spPr/>
    </dgm:pt>
    <dgm:pt modelId="{BA6763C5-38FD-46A7-B20A-18089518924F}" type="pres">
      <dgm:prSet presAssocID="{967BB4DA-2CA2-46D7-B8DD-3470E58D360E}" presName="linNode" presStyleCnt="0"/>
      <dgm:spPr/>
    </dgm:pt>
    <dgm:pt modelId="{63334F1E-111C-40DA-8F54-BACB15ED2DC4}" type="pres">
      <dgm:prSet presAssocID="{967BB4DA-2CA2-46D7-B8DD-3470E58D360E}" presName="parentText" presStyleLbl="node1" presStyleIdx="0" presStyleCnt="2">
        <dgm:presLayoutVars>
          <dgm:chMax val="1"/>
          <dgm:bulletEnabled val="1"/>
        </dgm:presLayoutVars>
      </dgm:prSet>
      <dgm:spPr/>
    </dgm:pt>
    <dgm:pt modelId="{1BDFCDEC-4F24-45DE-BABF-107B9CFFFCB6}" type="pres">
      <dgm:prSet presAssocID="{967BB4DA-2CA2-46D7-B8DD-3470E58D360E}" presName="descendantText" presStyleLbl="alignAccFollowNode1" presStyleIdx="0" presStyleCnt="2">
        <dgm:presLayoutVars>
          <dgm:bulletEnabled val="1"/>
        </dgm:presLayoutVars>
      </dgm:prSet>
      <dgm:spPr/>
    </dgm:pt>
    <dgm:pt modelId="{A676B9A6-CACB-42DB-9086-715C3C7D2763}" type="pres">
      <dgm:prSet presAssocID="{A498E0F5-78E2-43F2-B46F-897FD14C12F1}" presName="sp" presStyleCnt="0"/>
      <dgm:spPr/>
    </dgm:pt>
    <dgm:pt modelId="{69537534-888C-4CFF-9B8D-8D16F4D16CC6}" type="pres">
      <dgm:prSet presAssocID="{4DE6FA73-D5E2-4A06-8D25-5F446BFFF90B}" presName="linNode" presStyleCnt="0"/>
      <dgm:spPr/>
    </dgm:pt>
    <dgm:pt modelId="{31BBC6E6-8512-4081-BF54-DE9604705114}" type="pres">
      <dgm:prSet presAssocID="{4DE6FA73-D5E2-4A06-8D25-5F446BFFF90B}" presName="parentText" presStyleLbl="node1" presStyleIdx="1" presStyleCnt="2">
        <dgm:presLayoutVars>
          <dgm:chMax val="1"/>
          <dgm:bulletEnabled val="1"/>
        </dgm:presLayoutVars>
      </dgm:prSet>
      <dgm:spPr/>
    </dgm:pt>
    <dgm:pt modelId="{01801787-7AC3-45A8-84AD-D1E775629CA7}" type="pres">
      <dgm:prSet presAssocID="{4DE6FA73-D5E2-4A06-8D25-5F446BFFF90B}" presName="descendantText" presStyleLbl="alignAccFollowNode1" presStyleIdx="1" presStyleCnt="2">
        <dgm:presLayoutVars>
          <dgm:bulletEnabled val="1"/>
        </dgm:presLayoutVars>
      </dgm:prSet>
      <dgm:spPr/>
    </dgm:pt>
  </dgm:ptLst>
  <dgm:cxnLst>
    <dgm:cxn modelId="{8926330E-F6EF-4134-B44F-BC0E7DBE40D9}" type="presOf" srcId="{348D2430-3439-4DEA-8E2F-E06BF61E2875}" destId="{1BDFCDEC-4F24-45DE-BABF-107B9CFFFCB6}" srcOrd="0" destOrd="0" presId="urn:microsoft.com/office/officeart/2005/8/layout/vList5"/>
    <dgm:cxn modelId="{A44A451E-2A94-49AB-B278-B481EFDF9D5C}" type="presOf" srcId="{D9C39DDB-3B92-4489-9496-6D9EFC2C3C70}" destId="{01801787-7AC3-45A8-84AD-D1E775629CA7}" srcOrd="0" destOrd="2" presId="urn:microsoft.com/office/officeart/2005/8/layout/vList5"/>
    <dgm:cxn modelId="{58993D24-E44A-4C21-BBDB-1C0C2CAAD1F6}" srcId="{967BB4DA-2CA2-46D7-B8DD-3470E58D360E}" destId="{348D2430-3439-4DEA-8E2F-E06BF61E2875}" srcOrd="0" destOrd="0" parTransId="{E93D4650-9BF2-40A2-A9FB-48981CB2E1F2}" sibTransId="{5A316961-31B7-4603-8F1A-74A5F28EA050}"/>
    <dgm:cxn modelId="{0B67B029-A47E-4EAD-91DC-5D6081DBF49E}" srcId="{8D530328-DE2C-47CC-9FB1-37F148357A57}" destId="{4DE6FA73-D5E2-4A06-8D25-5F446BFFF90B}" srcOrd="1" destOrd="0" parTransId="{874E248B-E958-4639-820E-973EC33907AD}" sibTransId="{360423AC-DF50-413B-BD09-B7B76D828346}"/>
    <dgm:cxn modelId="{ED262D34-6D6F-4A8A-9A5B-BCC798AF5F78}" srcId="{4DE6FA73-D5E2-4A06-8D25-5F446BFFF90B}" destId="{D9C39DDB-3B92-4489-9496-6D9EFC2C3C70}" srcOrd="2" destOrd="0" parTransId="{2265969B-D3CF-4BFE-972E-A57ABC67EBFE}" sibTransId="{83211FC5-D9D7-45CE-80F4-B2100BFF1FFA}"/>
    <dgm:cxn modelId="{69ACF034-C64C-4AB3-9A49-FCF91B60CFB0}" type="presOf" srcId="{E5D93392-DB1C-40DF-BAEA-F688C7F9C93C}" destId="{01801787-7AC3-45A8-84AD-D1E775629CA7}" srcOrd="0" destOrd="0" presId="urn:microsoft.com/office/officeart/2005/8/layout/vList5"/>
    <dgm:cxn modelId="{49261A66-3DCD-4633-8C45-8AB7FF450D0C}" srcId="{967BB4DA-2CA2-46D7-B8DD-3470E58D360E}" destId="{3874B2F7-BC91-4A88-81D3-B2AE863E3331}" srcOrd="1" destOrd="0" parTransId="{0AD228A3-2547-4DD8-9057-863E9FE7A05A}" sibTransId="{36DB9DE8-D07A-4FA3-9E5B-01CFB3490CD2}"/>
    <dgm:cxn modelId="{11A31C47-93BB-49AF-B98F-3737A0BDC4F6}" type="presOf" srcId="{AB9BEA0E-C994-42B7-B2A5-8F4D6DD1AE8D}" destId="{01801787-7AC3-45A8-84AD-D1E775629CA7}" srcOrd="0" destOrd="1" presId="urn:microsoft.com/office/officeart/2005/8/layout/vList5"/>
    <dgm:cxn modelId="{95EF2F6D-DAD5-437D-BEED-ABF5B6ED0F9B}" srcId="{4DE6FA73-D5E2-4A06-8D25-5F446BFFF90B}" destId="{E5D93392-DB1C-40DF-BAEA-F688C7F9C93C}" srcOrd="0" destOrd="0" parTransId="{E3842970-BC54-4797-AC5C-C988F2DB71A4}" sibTransId="{9F77017F-4300-4052-9145-FB19DCB2BFAB}"/>
    <dgm:cxn modelId="{A09D686E-B669-4EA4-ACC6-7CAF319A2FDA}" srcId="{967BB4DA-2CA2-46D7-B8DD-3470E58D360E}" destId="{0723F22D-548F-4B48-97A2-DECE3A5B3A6C}" srcOrd="2" destOrd="0" parTransId="{BF8128FB-8723-4FA7-B275-FC75E3B761BA}" sibTransId="{EE532000-2A63-4DFB-9B47-90ADC3FEBBEB}"/>
    <dgm:cxn modelId="{246A898C-461A-461B-9A4E-28F9A18BA484}" srcId="{967BB4DA-2CA2-46D7-B8DD-3470E58D360E}" destId="{778182E5-021F-4D5A-AFA6-1809EE393B7C}" srcOrd="3" destOrd="0" parTransId="{EC58790F-0163-4F4A-A65D-078E469F00AE}" sibTransId="{EEDDA706-7EEE-4078-A5AF-9877EB0B76BE}"/>
    <dgm:cxn modelId="{FECDBD8C-0553-40FB-8714-F6EABF7E7CE9}" srcId="{4DE6FA73-D5E2-4A06-8D25-5F446BFFF90B}" destId="{AB9BEA0E-C994-42B7-B2A5-8F4D6DD1AE8D}" srcOrd="1" destOrd="0" parTransId="{3B6A25F9-57B5-4CA1-8D19-AF533EEA28D9}" sibTransId="{C073E52A-D970-40CC-84E0-9A3EA6E6A11D}"/>
    <dgm:cxn modelId="{CAD64E8D-5C2A-4B42-B3CD-488EFEBD0EF6}" srcId="{8D530328-DE2C-47CC-9FB1-37F148357A57}" destId="{967BB4DA-2CA2-46D7-B8DD-3470E58D360E}" srcOrd="0" destOrd="0" parTransId="{B86066D8-85AA-4DAD-9BAC-9A44AC12ED77}" sibTransId="{A498E0F5-78E2-43F2-B46F-897FD14C12F1}"/>
    <dgm:cxn modelId="{BC1600A9-4428-47C1-910E-8712E95126A5}" type="presOf" srcId="{0723F22D-548F-4B48-97A2-DECE3A5B3A6C}" destId="{1BDFCDEC-4F24-45DE-BABF-107B9CFFFCB6}" srcOrd="0" destOrd="2" presId="urn:microsoft.com/office/officeart/2005/8/layout/vList5"/>
    <dgm:cxn modelId="{66BF5DAD-1AF8-442D-A1F8-C969DC6C6AC8}" type="presOf" srcId="{4DE6FA73-D5E2-4A06-8D25-5F446BFFF90B}" destId="{31BBC6E6-8512-4081-BF54-DE9604705114}" srcOrd="0" destOrd="0" presId="urn:microsoft.com/office/officeart/2005/8/layout/vList5"/>
    <dgm:cxn modelId="{7124B0BA-E916-4211-9500-ABB60A2700F4}" type="presOf" srcId="{8D530328-DE2C-47CC-9FB1-37F148357A57}" destId="{99F73184-C0D1-45BD-9505-1AE3FD49373B}" srcOrd="0" destOrd="0" presId="urn:microsoft.com/office/officeart/2005/8/layout/vList5"/>
    <dgm:cxn modelId="{75D94FD2-1D69-404E-8E40-4627B38138BE}" type="presOf" srcId="{967BB4DA-2CA2-46D7-B8DD-3470E58D360E}" destId="{63334F1E-111C-40DA-8F54-BACB15ED2DC4}" srcOrd="0" destOrd="0" presId="urn:microsoft.com/office/officeart/2005/8/layout/vList5"/>
    <dgm:cxn modelId="{5B8CB5E2-A66D-469F-9CD0-9C5056893FB4}" type="presOf" srcId="{3874B2F7-BC91-4A88-81D3-B2AE863E3331}" destId="{1BDFCDEC-4F24-45DE-BABF-107B9CFFFCB6}" srcOrd="0" destOrd="1" presId="urn:microsoft.com/office/officeart/2005/8/layout/vList5"/>
    <dgm:cxn modelId="{B348AAED-50C2-4F0B-A62B-B64F913209D2}" type="presOf" srcId="{778182E5-021F-4D5A-AFA6-1809EE393B7C}" destId="{1BDFCDEC-4F24-45DE-BABF-107B9CFFFCB6}" srcOrd="0" destOrd="3" presId="urn:microsoft.com/office/officeart/2005/8/layout/vList5"/>
    <dgm:cxn modelId="{94FA9405-F6FD-45D9-A6A1-7D98EE1932C9}" type="presParOf" srcId="{99F73184-C0D1-45BD-9505-1AE3FD49373B}" destId="{BA6763C5-38FD-46A7-B20A-18089518924F}" srcOrd="0" destOrd="0" presId="urn:microsoft.com/office/officeart/2005/8/layout/vList5"/>
    <dgm:cxn modelId="{510C5C71-F54F-4BC0-BE6D-2D86E69B9204}" type="presParOf" srcId="{BA6763C5-38FD-46A7-B20A-18089518924F}" destId="{63334F1E-111C-40DA-8F54-BACB15ED2DC4}" srcOrd="0" destOrd="0" presId="urn:microsoft.com/office/officeart/2005/8/layout/vList5"/>
    <dgm:cxn modelId="{A10E2FCF-C4CE-419F-B41C-36D104459022}" type="presParOf" srcId="{BA6763C5-38FD-46A7-B20A-18089518924F}" destId="{1BDFCDEC-4F24-45DE-BABF-107B9CFFFCB6}" srcOrd="1" destOrd="0" presId="urn:microsoft.com/office/officeart/2005/8/layout/vList5"/>
    <dgm:cxn modelId="{A16822DD-2B49-497E-B751-30F6E6370641}" type="presParOf" srcId="{99F73184-C0D1-45BD-9505-1AE3FD49373B}" destId="{A676B9A6-CACB-42DB-9086-715C3C7D2763}" srcOrd="1" destOrd="0" presId="urn:microsoft.com/office/officeart/2005/8/layout/vList5"/>
    <dgm:cxn modelId="{6F27809D-4A12-4EEA-AB20-EE22D5C6E320}" type="presParOf" srcId="{99F73184-C0D1-45BD-9505-1AE3FD49373B}" destId="{69537534-888C-4CFF-9B8D-8D16F4D16CC6}" srcOrd="2" destOrd="0" presId="urn:microsoft.com/office/officeart/2005/8/layout/vList5"/>
    <dgm:cxn modelId="{9A027C15-3AAC-4B0B-BBBB-CFC18DF8651B}" type="presParOf" srcId="{69537534-888C-4CFF-9B8D-8D16F4D16CC6}" destId="{31BBC6E6-8512-4081-BF54-DE9604705114}" srcOrd="0" destOrd="0" presId="urn:microsoft.com/office/officeart/2005/8/layout/vList5"/>
    <dgm:cxn modelId="{4CF42444-32C2-4BC2-83D7-B9EF30E6B113}" type="presParOf" srcId="{69537534-888C-4CFF-9B8D-8D16F4D16CC6}" destId="{01801787-7AC3-45A8-84AD-D1E775629C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C8C18-366A-4317-BF9A-05734DE5B6E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1A4D679-7D91-4A48-B700-F2FA3BA0DB62}">
      <dgm:prSet/>
      <dgm:spPr/>
      <dgm:t>
        <a:bodyPr/>
        <a:lstStyle/>
        <a:p>
          <a:r>
            <a:rPr lang="en-US"/>
            <a:t>One Stop Student Services</a:t>
          </a:r>
        </a:p>
      </dgm:t>
    </dgm:pt>
    <dgm:pt modelId="{8893D69C-111B-445A-B2EA-ADED2D2E5A5B}" type="parTrans" cxnId="{F506D652-987C-4015-A978-9A1BC727F8BA}">
      <dgm:prSet/>
      <dgm:spPr/>
      <dgm:t>
        <a:bodyPr/>
        <a:lstStyle/>
        <a:p>
          <a:endParaRPr lang="en-US"/>
        </a:p>
      </dgm:t>
    </dgm:pt>
    <dgm:pt modelId="{D9F9F745-F6C6-46E6-B8FE-DAABF0E4FB8B}" type="sibTrans" cxnId="{F506D652-987C-4015-A978-9A1BC727F8BA}">
      <dgm:prSet/>
      <dgm:spPr/>
      <dgm:t>
        <a:bodyPr/>
        <a:lstStyle/>
        <a:p>
          <a:endParaRPr lang="en-US"/>
        </a:p>
      </dgm:t>
    </dgm:pt>
    <dgm:pt modelId="{63F9BC69-7C8E-41DA-A82C-F751F865909D}">
      <dgm:prSet/>
      <dgm:spPr/>
      <dgm:t>
        <a:bodyPr/>
        <a:lstStyle/>
        <a:p>
          <a:r>
            <a:rPr lang="en-US"/>
            <a:t>IT Technology Support Center</a:t>
          </a:r>
        </a:p>
      </dgm:t>
    </dgm:pt>
    <dgm:pt modelId="{9B09EC83-0E67-4315-A036-0DD7EBAEB7E7}" type="parTrans" cxnId="{3E7F5672-1785-43E2-9AD8-7C8C986BAEE1}">
      <dgm:prSet/>
      <dgm:spPr/>
      <dgm:t>
        <a:bodyPr/>
        <a:lstStyle/>
        <a:p>
          <a:endParaRPr lang="en-US"/>
        </a:p>
      </dgm:t>
    </dgm:pt>
    <dgm:pt modelId="{9936FA97-3E7F-402A-898E-2C27C1867F02}" type="sibTrans" cxnId="{3E7F5672-1785-43E2-9AD8-7C8C986BAEE1}">
      <dgm:prSet/>
      <dgm:spPr/>
      <dgm:t>
        <a:bodyPr/>
        <a:lstStyle/>
        <a:p>
          <a:endParaRPr lang="en-US"/>
        </a:p>
      </dgm:t>
    </dgm:pt>
    <dgm:pt modelId="{6371EDB7-735D-4F7B-90F4-512854E21B0A}">
      <dgm:prSet/>
      <dgm:spPr/>
      <dgm:t>
        <a:bodyPr/>
        <a:lstStyle/>
        <a:p>
          <a:r>
            <a:rPr lang="en-US"/>
            <a:t>Accounts Payable</a:t>
          </a:r>
        </a:p>
      </dgm:t>
    </dgm:pt>
    <dgm:pt modelId="{CB798437-4C56-4C97-B8DF-8883ECE3CDAF}" type="parTrans" cxnId="{D6E61F6F-DDD9-4296-A723-77DD2328190E}">
      <dgm:prSet/>
      <dgm:spPr/>
      <dgm:t>
        <a:bodyPr/>
        <a:lstStyle/>
        <a:p>
          <a:endParaRPr lang="en-US"/>
        </a:p>
      </dgm:t>
    </dgm:pt>
    <dgm:pt modelId="{7973681A-3E98-47A9-B856-584C29D9CD5E}" type="sibTrans" cxnId="{D6E61F6F-DDD9-4296-A723-77DD2328190E}">
      <dgm:prSet/>
      <dgm:spPr/>
      <dgm:t>
        <a:bodyPr/>
        <a:lstStyle/>
        <a:p>
          <a:endParaRPr lang="en-US"/>
        </a:p>
      </dgm:t>
    </dgm:pt>
    <dgm:pt modelId="{F5BB7CF6-1E9C-4DD8-95F1-C61AA0C6EB82}">
      <dgm:prSet/>
      <dgm:spPr/>
      <dgm:t>
        <a:bodyPr/>
        <a:lstStyle/>
        <a:p>
          <a:r>
            <a:rPr lang="en-US"/>
            <a:t>Human Resources</a:t>
          </a:r>
        </a:p>
      </dgm:t>
    </dgm:pt>
    <dgm:pt modelId="{D8E81C67-CB87-42B4-9B53-26D092A692C8}" type="parTrans" cxnId="{58E3FFF7-1105-41AC-9EEF-8F92C4D75158}">
      <dgm:prSet/>
      <dgm:spPr/>
      <dgm:t>
        <a:bodyPr/>
        <a:lstStyle/>
        <a:p>
          <a:endParaRPr lang="en-US"/>
        </a:p>
      </dgm:t>
    </dgm:pt>
    <dgm:pt modelId="{EF070776-5867-43FD-BD73-2949F14D32CC}" type="sibTrans" cxnId="{58E3FFF7-1105-41AC-9EEF-8F92C4D75158}">
      <dgm:prSet/>
      <dgm:spPr/>
      <dgm:t>
        <a:bodyPr/>
        <a:lstStyle/>
        <a:p>
          <a:endParaRPr lang="en-US"/>
        </a:p>
      </dgm:t>
    </dgm:pt>
    <dgm:pt modelId="{478DA749-34E4-449B-8CD2-06DE49F04460}">
      <dgm:prSet/>
      <dgm:spPr/>
      <dgm:t>
        <a:bodyPr/>
        <a:lstStyle/>
        <a:p>
          <a:r>
            <a:rPr lang="en-US"/>
            <a:t>Husky Athletic Fund</a:t>
          </a:r>
        </a:p>
      </dgm:t>
    </dgm:pt>
    <dgm:pt modelId="{FD1DFA8C-A68C-4E00-9F17-C8ED2BB58F5B}" type="parTrans" cxnId="{B17B70B0-1F3A-4F16-B3B7-5EB0DD571643}">
      <dgm:prSet/>
      <dgm:spPr/>
      <dgm:t>
        <a:bodyPr/>
        <a:lstStyle/>
        <a:p>
          <a:endParaRPr lang="en-US"/>
        </a:p>
      </dgm:t>
    </dgm:pt>
    <dgm:pt modelId="{34794A9D-6035-4D3F-9930-C3760D29BBA8}" type="sibTrans" cxnId="{B17B70B0-1F3A-4F16-B3B7-5EB0DD571643}">
      <dgm:prSet/>
      <dgm:spPr/>
      <dgm:t>
        <a:bodyPr/>
        <a:lstStyle/>
        <a:p>
          <a:endParaRPr lang="en-US"/>
        </a:p>
      </dgm:t>
    </dgm:pt>
    <dgm:pt modelId="{3FE25A15-9594-41D0-ADB9-A80731AAF4DA}">
      <dgm:prSet/>
      <dgm:spPr/>
      <dgm:t>
        <a:bodyPr/>
        <a:lstStyle/>
        <a:p>
          <a:r>
            <a:rPr lang="en-US"/>
            <a:t>Student Health and Wellness</a:t>
          </a:r>
        </a:p>
      </dgm:t>
    </dgm:pt>
    <dgm:pt modelId="{82190AE7-1855-4775-B19C-A48DA21C7B24}" type="parTrans" cxnId="{7C00636B-72BF-40C5-BB10-43305DF5F05A}">
      <dgm:prSet/>
      <dgm:spPr/>
      <dgm:t>
        <a:bodyPr/>
        <a:lstStyle/>
        <a:p>
          <a:endParaRPr lang="en-US"/>
        </a:p>
      </dgm:t>
    </dgm:pt>
    <dgm:pt modelId="{2EAE4968-0823-46C9-8A45-A2030F025A5E}" type="sibTrans" cxnId="{7C00636B-72BF-40C5-BB10-43305DF5F05A}">
      <dgm:prSet/>
      <dgm:spPr/>
      <dgm:t>
        <a:bodyPr/>
        <a:lstStyle/>
        <a:p>
          <a:endParaRPr lang="en-US"/>
        </a:p>
      </dgm:t>
    </dgm:pt>
    <dgm:pt modelId="{EF6EBEAD-507D-43D1-8BC7-8DA22881F71E}">
      <dgm:prSet/>
      <dgm:spPr/>
      <dgm:t>
        <a:bodyPr/>
        <a:lstStyle/>
        <a:p>
          <a:r>
            <a:rPr lang="en-US"/>
            <a:t>Parking Services</a:t>
          </a:r>
        </a:p>
      </dgm:t>
    </dgm:pt>
    <dgm:pt modelId="{1DCD0F65-8E2E-4CAF-B979-F1D8A95FF424}" type="parTrans" cxnId="{428E4D54-D70E-4B23-9AC4-69BA09D52400}">
      <dgm:prSet/>
      <dgm:spPr/>
      <dgm:t>
        <a:bodyPr/>
        <a:lstStyle/>
        <a:p>
          <a:endParaRPr lang="en-US"/>
        </a:p>
      </dgm:t>
    </dgm:pt>
    <dgm:pt modelId="{E276E84F-AB25-46B3-B5A9-FC97D136A8FA}" type="sibTrans" cxnId="{428E4D54-D70E-4B23-9AC4-69BA09D52400}">
      <dgm:prSet/>
      <dgm:spPr/>
      <dgm:t>
        <a:bodyPr/>
        <a:lstStyle/>
        <a:p>
          <a:endParaRPr lang="en-US"/>
        </a:p>
      </dgm:t>
    </dgm:pt>
    <dgm:pt modelId="{C4F9BD47-B91F-40C4-9C4F-11E5E8E84804}">
      <dgm:prSet/>
      <dgm:spPr/>
      <dgm:t>
        <a:bodyPr/>
        <a:lstStyle/>
        <a:p>
          <a:r>
            <a:rPr lang="en-US"/>
            <a:t>Ticket Sales </a:t>
          </a:r>
        </a:p>
      </dgm:t>
    </dgm:pt>
    <dgm:pt modelId="{015EE24B-DB6C-4286-9157-9A0C2834A482}" type="parTrans" cxnId="{2E8B6798-F1C0-417E-A78C-648074C41A3E}">
      <dgm:prSet/>
      <dgm:spPr/>
      <dgm:t>
        <a:bodyPr/>
        <a:lstStyle/>
        <a:p>
          <a:endParaRPr lang="en-US"/>
        </a:p>
      </dgm:t>
    </dgm:pt>
    <dgm:pt modelId="{9854D186-C1F7-4AFB-9BA1-3C22B16D02C3}" type="sibTrans" cxnId="{2E8B6798-F1C0-417E-A78C-648074C41A3E}">
      <dgm:prSet/>
      <dgm:spPr/>
      <dgm:t>
        <a:bodyPr/>
        <a:lstStyle/>
        <a:p>
          <a:endParaRPr lang="en-US"/>
        </a:p>
      </dgm:t>
    </dgm:pt>
    <dgm:pt modelId="{84FF6646-A891-4A7C-9D08-C01D8CDB11DB}">
      <dgm:prSet phldr="0"/>
      <dgm:spPr/>
      <dgm:t>
        <a:bodyPr/>
        <a:lstStyle/>
        <a:p>
          <a:pPr rtl="0"/>
          <a:r>
            <a:rPr lang="en-US">
              <a:latin typeface="Calibri"/>
            </a:rPr>
            <a:t>Coming soon Res Life</a:t>
          </a:r>
        </a:p>
      </dgm:t>
    </dgm:pt>
    <dgm:pt modelId="{2BE5D569-D289-4E2B-AC95-61C649A7ACB8}" type="parTrans" cxnId="{A56623EE-7A31-42D1-9948-6075EC3B3770}">
      <dgm:prSet/>
      <dgm:spPr/>
      <dgm:t>
        <a:bodyPr/>
        <a:lstStyle/>
        <a:p>
          <a:endParaRPr lang="en-US"/>
        </a:p>
      </dgm:t>
    </dgm:pt>
    <dgm:pt modelId="{B53DD0BC-9D28-422C-BDA1-CEA34F6523B6}" type="sibTrans" cxnId="{A56623EE-7A31-42D1-9948-6075EC3B3770}">
      <dgm:prSet/>
      <dgm:spPr/>
      <dgm:t>
        <a:bodyPr/>
        <a:lstStyle/>
        <a:p>
          <a:endParaRPr lang="en-US"/>
        </a:p>
      </dgm:t>
    </dgm:pt>
    <dgm:pt modelId="{C51C0615-4CF2-4363-AAFB-5BC2F089EDCC}" type="pres">
      <dgm:prSet presAssocID="{383C8C18-366A-4317-BF9A-05734DE5B6E1}" presName="diagram" presStyleCnt="0">
        <dgm:presLayoutVars>
          <dgm:dir/>
          <dgm:resizeHandles val="exact"/>
        </dgm:presLayoutVars>
      </dgm:prSet>
      <dgm:spPr/>
    </dgm:pt>
    <dgm:pt modelId="{BBEE2950-5B04-4EAE-8998-946891C4B807}" type="pres">
      <dgm:prSet presAssocID="{A1A4D679-7D91-4A48-B700-F2FA3BA0DB62}" presName="node" presStyleLbl="node1" presStyleIdx="0" presStyleCnt="9">
        <dgm:presLayoutVars>
          <dgm:bulletEnabled val="1"/>
        </dgm:presLayoutVars>
      </dgm:prSet>
      <dgm:spPr/>
    </dgm:pt>
    <dgm:pt modelId="{0E86AA70-2B22-42AD-8BE6-39B0F6F47B70}" type="pres">
      <dgm:prSet presAssocID="{D9F9F745-F6C6-46E6-B8FE-DAABF0E4FB8B}" presName="sibTrans" presStyleCnt="0"/>
      <dgm:spPr/>
    </dgm:pt>
    <dgm:pt modelId="{D5958F5C-18D5-4C3D-84EE-893F7859E51E}" type="pres">
      <dgm:prSet presAssocID="{63F9BC69-7C8E-41DA-A82C-F751F865909D}" presName="node" presStyleLbl="node1" presStyleIdx="1" presStyleCnt="9">
        <dgm:presLayoutVars>
          <dgm:bulletEnabled val="1"/>
        </dgm:presLayoutVars>
      </dgm:prSet>
      <dgm:spPr/>
    </dgm:pt>
    <dgm:pt modelId="{E2579003-ADC6-4BB4-A24F-B0C505A20DA0}" type="pres">
      <dgm:prSet presAssocID="{9936FA97-3E7F-402A-898E-2C27C1867F02}" presName="sibTrans" presStyleCnt="0"/>
      <dgm:spPr/>
    </dgm:pt>
    <dgm:pt modelId="{2D039D25-0900-4A7E-85DC-7DD0194E8C2F}" type="pres">
      <dgm:prSet presAssocID="{6371EDB7-735D-4F7B-90F4-512854E21B0A}" presName="node" presStyleLbl="node1" presStyleIdx="2" presStyleCnt="9">
        <dgm:presLayoutVars>
          <dgm:bulletEnabled val="1"/>
        </dgm:presLayoutVars>
      </dgm:prSet>
      <dgm:spPr/>
    </dgm:pt>
    <dgm:pt modelId="{9EE734B2-4B8F-4E19-AB84-BF19A905C8DB}" type="pres">
      <dgm:prSet presAssocID="{7973681A-3E98-47A9-B856-584C29D9CD5E}" presName="sibTrans" presStyleCnt="0"/>
      <dgm:spPr/>
    </dgm:pt>
    <dgm:pt modelId="{0F61BDEC-AFAC-49D1-BF3C-A3DD2C780971}" type="pres">
      <dgm:prSet presAssocID="{F5BB7CF6-1E9C-4DD8-95F1-C61AA0C6EB82}" presName="node" presStyleLbl="node1" presStyleIdx="3" presStyleCnt="9">
        <dgm:presLayoutVars>
          <dgm:bulletEnabled val="1"/>
        </dgm:presLayoutVars>
      </dgm:prSet>
      <dgm:spPr/>
    </dgm:pt>
    <dgm:pt modelId="{3511C29B-7532-44A7-918D-F6A5B5BE3AF9}" type="pres">
      <dgm:prSet presAssocID="{EF070776-5867-43FD-BD73-2949F14D32CC}" presName="sibTrans" presStyleCnt="0"/>
      <dgm:spPr/>
    </dgm:pt>
    <dgm:pt modelId="{31255406-770B-46D7-9776-1A41765084CB}" type="pres">
      <dgm:prSet presAssocID="{478DA749-34E4-449B-8CD2-06DE49F04460}" presName="node" presStyleLbl="node1" presStyleIdx="4" presStyleCnt="9">
        <dgm:presLayoutVars>
          <dgm:bulletEnabled val="1"/>
        </dgm:presLayoutVars>
      </dgm:prSet>
      <dgm:spPr/>
    </dgm:pt>
    <dgm:pt modelId="{EF346858-5965-40DD-8196-747414159C07}" type="pres">
      <dgm:prSet presAssocID="{34794A9D-6035-4D3F-9930-C3760D29BBA8}" presName="sibTrans" presStyleCnt="0"/>
      <dgm:spPr/>
    </dgm:pt>
    <dgm:pt modelId="{C5A0E96E-3588-4CB6-A3D2-8D1B88C5EA50}" type="pres">
      <dgm:prSet presAssocID="{3FE25A15-9594-41D0-ADB9-A80731AAF4DA}" presName="node" presStyleLbl="node1" presStyleIdx="5" presStyleCnt="9">
        <dgm:presLayoutVars>
          <dgm:bulletEnabled val="1"/>
        </dgm:presLayoutVars>
      </dgm:prSet>
      <dgm:spPr/>
    </dgm:pt>
    <dgm:pt modelId="{FD1551F7-1459-40B8-BB8A-87E8377EB8EA}" type="pres">
      <dgm:prSet presAssocID="{2EAE4968-0823-46C9-8A45-A2030F025A5E}" presName="sibTrans" presStyleCnt="0"/>
      <dgm:spPr/>
    </dgm:pt>
    <dgm:pt modelId="{B4A76846-FBF0-43BD-B8BB-E63BD049C938}" type="pres">
      <dgm:prSet presAssocID="{EF6EBEAD-507D-43D1-8BC7-8DA22881F71E}" presName="node" presStyleLbl="node1" presStyleIdx="6" presStyleCnt="9">
        <dgm:presLayoutVars>
          <dgm:bulletEnabled val="1"/>
        </dgm:presLayoutVars>
      </dgm:prSet>
      <dgm:spPr/>
    </dgm:pt>
    <dgm:pt modelId="{46F954EE-4E56-4969-B23C-A725A758D6C1}" type="pres">
      <dgm:prSet presAssocID="{E276E84F-AB25-46B3-B5A9-FC97D136A8FA}" presName="sibTrans" presStyleCnt="0"/>
      <dgm:spPr/>
    </dgm:pt>
    <dgm:pt modelId="{EA41EA2C-42C8-4E26-BD0E-FF102A9C0F21}" type="pres">
      <dgm:prSet presAssocID="{C4F9BD47-B91F-40C4-9C4F-11E5E8E84804}" presName="node" presStyleLbl="node1" presStyleIdx="7" presStyleCnt="9">
        <dgm:presLayoutVars>
          <dgm:bulletEnabled val="1"/>
        </dgm:presLayoutVars>
      </dgm:prSet>
      <dgm:spPr/>
    </dgm:pt>
    <dgm:pt modelId="{F501DB39-2ED8-4D85-A208-9D88FADFA6C5}" type="pres">
      <dgm:prSet presAssocID="{9854D186-C1F7-4AFB-9BA1-3C22B16D02C3}" presName="sibTrans" presStyleCnt="0"/>
      <dgm:spPr/>
    </dgm:pt>
    <dgm:pt modelId="{AACE0EBE-50C7-4A45-A078-D9ABA7589E83}" type="pres">
      <dgm:prSet presAssocID="{84FF6646-A891-4A7C-9D08-C01D8CDB11DB}" presName="node" presStyleLbl="node1" presStyleIdx="8" presStyleCnt="9">
        <dgm:presLayoutVars>
          <dgm:bulletEnabled val="1"/>
        </dgm:presLayoutVars>
      </dgm:prSet>
      <dgm:spPr/>
    </dgm:pt>
  </dgm:ptLst>
  <dgm:cxnLst>
    <dgm:cxn modelId="{ACE38C11-6F99-4112-8F8C-2C167700B7F1}" type="presOf" srcId="{6371EDB7-735D-4F7B-90F4-512854E21B0A}" destId="{2D039D25-0900-4A7E-85DC-7DD0194E8C2F}" srcOrd="0" destOrd="0" presId="urn:microsoft.com/office/officeart/2005/8/layout/default"/>
    <dgm:cxn modelId="{2B80FF20-4002-4859-B41E-D3057DFB563B}" type="presOf" srcId="{63F9BC69-7C8E-41DA-A82C-F751F865909D}" destId="{D5958F5C-18D5-4C3D-84EE-893F7859E51E}" srcOrd="0" destOrd="0" presId="urn:microsoft.com/office/officeart/2005/8/layout/default"/>
    <dgm:cxn modelId="{F524E25E-119E-4F04-8913-26C387B8591B}" type="presOf" srcId="{3FE25A15-9594-41D0-ADB9-A80731AAF4DA}" destId="{C5A0E96E-3588-4CB6-A3D2-8D1B88C5EA50}" srcOrd="0" destOrd="0" presId="urn:microsoft.com/office/officeart/2005/8/layout/default"/>
    <dgm:cxn modelId="{7C00636B-72BF-40C5-BB10-43305DF5F05A}" srcId="{383C8C18-366A-4317-BF9A-05734DE5B6E1}" destId="{3FE25A15-9594-41D0-ADB9-A80731AAF4DA}" srcOrd="5" destOrd="0" parTransId="{82190AE7-1855-4775-B19C-A48DA21C7B24}" sibTransId="{2EAE4968-0823-46C9-8A45-A2030F025A5E}"/>
    <dgm:cxn modelId="{D6E61F6F-DDD9-4296-A723-77DD2328190E}" srcId="{383C8C18-366A-4317-BF9A-05734DE5B6E1}" destId="{6371EDB7-735D-4F7B-90F4-512854E21B0A}" srcOrd="2" destOrd="0" parTransId="{CB798437-4C56-4C97-B8DF-8883ECE3CDAF}" sibTransId="{7973681A-3E98-47A9-B856-584C29D9CD5E}"/>
    <dgm:cxn modelId="{3E7F5672-1785-43E2-9AD8-7C8C986BAEE1}" srcId="{383C8C18-366A-4317-BF9A-05734DE5B6E1}" destId="{63F9BC69-7C8E-41DA-A82C-F751F865909D}" srcOrd="1" destOrd="0" parTransId="{9B09EC83-0E67-4315-A036-0DD7EBAEB7E7}" sibTransId="{9936FA97-3E7F-402A-898E-2C27C1867F02}"/>
    <dgm:cxn modelId="{F506D652-987C-4015-A978-9A1BC727F8BA}" srcId="{383C8C18-366A-4317-BF9A-05734DE5B6E1}" destId="{A1A4D679-7D91-4A48-B700-F2FA3BA0DB62}" srcOrd="0" destOrd="0" parTransId="{8893D69C-111B-445A-B2EA-ADED2D2E5A5B}" sibTransId="{D9F9F745-F6C6-46E6-B8FE-DAABF0E4FB8B}"/>
    <dgm:cxn modelId="{428E4D54-D70E-4B23-9AC4-69BA09D52400}" srcId="{383C8C18-366A-4317-BF9A-05734DE5B6E1}" destId="{EF6EBEAD-507D-43D1-8BC7-8DA22881F71E}" srcOrd="6" destOrd="0" parTransId="{1DCD0F65-8E2E-4CAF-B979-F1D8A95FF424}" sibTransId="{E276E84F-AB25-46B3-B5A9-FC97D136A8FA}"/>
    <dgm:cxn modelId="{1D81FC7A-2BE9-46CD-B718-F48E8E746000}" type="presOf" srcId="{478DA749-34E4-449B-8CD2-06DE49F04460}" destId="{31255406-770B-46D7-9776-1A41765084CB}" srcOrd="0" destOrd="0" presId="urn:microsoft.com/office/officeart/2005/8/layout/default"/>
    <dgm:cxn modelId="{19DAF184-3C83-44D8-BF25-70363350AB02}" type="presOf" srcId="{383C8C18-366A-4317-BF9A-05734DE5B6E1}" destId="{C51C0615-4CF2-4363-AAFB-5BC2F089EDCC}" srcOrd="0" destOrd="0" presId="urn:microsoft.com/office/officeart/2005/8/layout/default"/>
    <dgm:cxn modelId="{2E8B6798-F1C0-417E-A78C-648074C41A3E}" srcId="{383C8C18-366A-4317-BF9A-05734DE5B6E1}" destId="{C4F9BD47-B91F-40C4-9C4F-11E5E8E84804}" srcOrd="7" destOrd="0" parTransId="{015EE24B-DB6C-4286-9157-9A0C2834A482}" sibTransId="{9854D186-C1F7-4AFB-9BA1-3C22B16D02C3}"/>
    <dgm:cxn modelId="{6EFB65A7-916B-4DB3-A495-7150661E9DCD}" type="presOf" srcId="{84FF6646-A891-4A7C-9D08-C01D8CDB11DB}" destId="{AACE0EBE-50C7-4A45-A078-D9ABA7589E83}" srcOrd="0" destOrd="0" presId="urn:microsoft.com/office/officeart/2005/8/layout/default"/>
    <dgm:cxn modelId="{B17B70B0-1F3A-4F16-B3B7-5EB0DD571643}" srcId="{383C8C18-366A-4317-BF9A-05734DE5B6E1}" destId="{478DA749-34E4-449B-8CD2-06DE49F04460}" srcOrd="4" destOrd="0" parTransId="{FD1DFA8C-A68C-4E00-9F17-C8ED2BB58F5B}" sibTransId="{34794A9D-6035-4D3F-9930-C3760D29BBA8}"/>
    <dgm:cxn modelId="{DC27B8B1-BBAF-4690-9765-B1AED7D1341E}" type="presOf" srcId="{A1A4D679-7D91-4A48-B700-F2FA3BA0DB62}" destId="{BBEE2950-5B04-4EAE-8998-946891C4B807}" srcOrd="0" destOrd="0" presId="urn:microsoft.com/office/officeart/2005/8/layout/default"/>
    <dgm:cxn modelId="{772C25BA-7BE3-4F8C-96C3-493D8D818B88}" type="presOf" srcId="{C4F9BD47-B91F-40C4-9C4F-11E5E8E84804}" destId="{EA41EA2C-42C8-4E26-BD0E-FF102A9C0F21}" srcOrd="0" destOrd="0" presId="urn:microsoft.com/office/officeart/2005/8/layout/default"/>
    <dgm:cxn modelId="{D49C28D9-B896-4838-BB18-9CC8EF05EF0D}" type="presOf" srcId="{EF6EBEAD-507D-43D1-8BC7-8DA22881F71E}" destId="{B4A76846-FBF0-43BD-B8BB-E63BD049C938}" srcOrd="0" destOrd="0" presId="urn:microsoft.com/office/officeart/2005/8/layout/default"/>
    <dgm:cxn modelId="{A56623EE-7A31-42D1-9948-6075EC3B3770}" srcId="{383C8C18-366A-4317-BF9A-05734DE5B6E1}" destId="{84FF6646-A891-4A7C-9D08-C01D8CDB11DB}" srcOrd="8" destOrd="0" parTransId="{2BE5D569-D289-4E2B-AC95-61C649A7ACB8}" sibTransId="{B53DD0BC-9D28-422C-BDA1-CEA34F6523B6}"/>
    <dgm:cxn modelId="{655C93F2-9DAE-499E-9C4F-BB83001998EB}" type="presOf" srcId="{F5BB7CF6-1E9C-4DD8-95F1-C61AA0C6EB82}" destId="{0F61BDEC-AFAC-49D1-BF3C-A3DD2C780971}" srcOrd="0" destOrd="0" presId="urn:microsoft.com/office/officeart/2005/8/layout/default"/>
    <dgm:cxn modelId="{58E3FFF7-1105-41AC-9EEF-8F92C4D75158}" srcId="{383C8C18-366A-4317-BF9A-05734DE5B6E1}" destId="{F5BB7CF6-1E9C-4DD8-95F1-C61AA0C6EB82}" srcOrd="3" destOrd="0" parTransId="{D8E81C67-CB87-42B4-9B53-26D092A692C8}" sibTransId="{EF070776-5867-43FD-BD73-2949F14D32CC}"/>
    <dgm:cxn modelId="{FB2A9DA6-2F03-4A1A-853A-9BB009CC0B4B}" type="presParOf" srcId="{C51C0615-4CF2-4363-AAFB-5BC2F089EDCC}" destId="{BBEE2950-5B04-4EAE-8998-946891C4B807}" srcOrd="0" destOrd="0" presId="urn:microsoft.com/office/officeart/2005/8/layout/default"/>
    <dgm:cxn modelId="{045C4F4D-F446-494E-86FE-30733800FC4A}" type="presParOf" srcId="{C51C0615-4CF2-4363-AAFB-5BC2F089EDCC}" destId="{0E86AA70-2B22-42AD-8BE6-39B0F6F47B70}" srcOrd="1" destOrd="0" presId="urn:microsoft.com/office/officeart/2005/8/layout/default"/>
    <dgm:cxn modelId="{537FEEB0-2875-4CDE-B9F5-A42B581D94F7}" type="presParOf" srcId="{C51C0615-4CF2-4363-AAFB-5BC2F089EDCC}" destId="{D5958F5C-18D5-4C3D-84EE-893F7859E51E}" srcOrd="2" destOrd="0" presId="urn:microsoft.com/office/officeart/2005/8/layout/default"/>
    <dgm:cxn modelId="{EC4AF3C0-CB7D-493D-9387-414030437903}" type="presParOf" srcId="{C51C0615-4CF2-4363-AAFB-5BC2F089EDCC}" destId="{E2579003-ADC6-4BB4-A24F-B0C505A20DA0}" srcOrd="3" destOrd="0" presId="urn:microsoft.com/office/officeart/2005/8/layout/default"/>
    <dgm:cxn modelId="{0A8818F7-0078-4323-85BD-E78C8A96D1C4}" type="presParOf" srcId="{C51C0615-4CF2-4363-AAFB-5BC2F089EDCC}" destId="{2D039D25-0900-4A7E-85DC-7DD0194E8C2F}" srcOrd="4" destOrd="0" presId="urn:microsoft.com/office/officeart/2005/8/layout/default"/>
    <dgm:cxn modelId="{0A86BEC0-5201-4BB5-AB2C-7B76171F6873}" type="presParOf" srcId="{C51C0615-4CF2-4363-AAFB-5BC2F089EDCC}" destId="{9EE734B2-4B8F-4E19-AB84-BF19A905C8DB}" srcOrd="5" destOrd="0" presId="urn:microsoft.com/office/officeart/2005/8/layout/default"/>
    <dgm:cxn modelId="{FDAD5664-9B15-445A-BB8C-BBC67BA08590}" type="presParOf" srcId="{C51C0615-4CF2-4363-AAFB-5BC2F089EDCC}" destId="{0F61BDEC-AFAC-49D1-BF3C-A3DD2C780971}" srcOrd="6" destOrd="0" presId="urn:microsoft.com/office/officeart/2005/8/layout/default"/>
    <dgm:cxn modelId="{103D1302-A4EF-4293-AB67-CCFAABC2ACF2}" type="presParOf" srcId="{C51C0615-4CF2-4363-AAFB-5BC2F089EDCC}" destId="{3511C29B-7532-44A7-918D-F6A5B5BE3AF9}" srcOrd="7" destOrd="0" presId="urn:microsoft.com/office/officeart/2005/8/layout/default"/>
    <dgm:cxn modelId="{8AEB6B7B-FC21-4B7F-BE2E-D104678EA17C}" type="presParOf" srcId="{C51C0615-4CF2-4363-AAFB-5BC2F089EDCC}" destId="{31255406-770B-46D7-9776-1A41765084CB}" srcOrd="8" destOrd="0" presId="urn:microsoft.com/office/officeart/2005/8/layout/default"/>
    <dgm:cxn modelId="{0B893969-DD0B-405F-94EF-0AECCEAC55D0}" type="presParOf" srcId="{C51C0615-4CF2-4363-AAFB-5BC2F089EDCC}" destId="{EF346858-5965-40DD-8196-747414159C07}" srcOrd="9" destOrd="0" presId="urn:microsoft.com/office/officeart/2005/8/layout/default"/>
    <dgm:cxn modelId="{12574C39-0980-4B79-A57A-382F9167BA53}" type="presParOf" srcId="{C51C0615-4CF2-4363-AAFB-5BC2F089EDCC}" destId="{C5A0E96E-3588-4CB6-A3D2-8D1B88C5EA50}" srcOrd="10" destOrd="0" presId="urn:microsoft.com/office/officeart/2005/8/layout/default"/>
    <dgm:cxn modelId="{1CCB536E-6A26-4E39-8BE7-0E50F7FBD565}" type="presParOf" srcId="{C51C0615-4CF2-4363-AAFB-5BC2F089EDCC}" destId="{FD1551F7-1459-40B8-BB8A-87E8377EB8EA}" srcOrd="11" destOrd="0" presId="urn:microsoft.com/office/officeart/2005/8/layout/default"/>
    <dgm:cxn modelId="{E01DB26A-A508-4EF0-B26C-0D063D90FB58}" type="presParOf" srcId="{C51C0615-4CF2-4363-AAFB-5BC2F089EDCC}" destId="{B4A76846-FBF0-43BD-B8BB-E63BD049C938}" srcOrd="12" destOrd="0" presId="urn:microsoft.com/office/officeart/2005/8/layout/default"/>
    <dgm:cxn modelId="{38C8BDC6-0FAE-4A83-9EDA-0EEECB8B3B9A}" type="presParOf" srcId="{C51C0615-4CF2-4363-AAFB-5BC2F089EDCC}" destId="{46F954EE-4E56-4969-B23C-A725A758D6C1}" srcOrd="13" destOrd="0" presId="urn:microsoft.com/office/officeart/2005/8/layout/default"/>
    <dgm:cxn modelId="{EC296948-0645-447F-B1B8-BE778E87BE84}" type="presParOf" srcId="{C51C0615-4CF2-4363-AAFB-5BC2F089EDCC}" destId="{EA41EA2C-42C8-4E26-BD0E-FF102A9C0F21}" srcOrd="14" destOrd="0" presId="urn:microsoft.com/office/officeart/2005/8/layout/default"/>
    <dgm:cxn modelId="{B149374A-B3D5-45EF-AF7C-2FDD9E19FFF2}" type="presParOf" srcId="{C51C0615-4CF2-4363-AAFB-5BC2F089EDCC}" destId="{F501DB39-2ED8-4D85-A208-9D88FADFA6C5}" srcOrd="15" destOrd="0" presId="urn:microsoft.com/office/officeart/2005/8/layout/default"/>
    <dgm:cxn modelId="{2AAB1F3F-D6DA-4A52-ABCE-9B83F980E8BE}" type="presParOf" srcId="{C51C0615-4CF2-4363-AAFB-5BC2F089EDCC}" destId="{AACE0EBE-50C7-4A45-A078-D9ABA7589E8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A86461-6124-44D4-8FD0-E1BA994ED20B}"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A044131-9605-400E-A193-82E7FCA2488D}">
      <dgm:prSet/>
      <dgm:spPr/>
      <dgm:t>
        <a:bodyPr/>
        <a:lstStyle/>
        <a:p>
          <a:pPr rtl="0"/>
          <a:r>
            <a:rPr lang="en-US">
              <a:latin typeface="Calibri"/>
            </a:rPr>
            <a:t>Variable Cost</a:t>
          </a:r>
        </a:p>
      </dgm:t>
    </dgm:pt>
    <dgm:pt modelId="{9FF3DC14-74A9-4EB8-9277-7C4442FE548C}" type="parTrans" cxnId="{CE93F46E-4E64-4682-B611-76E5459590A9}">
      <dgm:prSet/>
      <dgm:spPr/>
      <dgm:t>
        <a:bodyPr/>
        <a:lstStyle/>
        <a:p>
          <a:endParaRPr lang="en-US"/>
        </a:p>
      </dgm:t>
    </dgm:pt>
    <dgm:pt modelId="{D6BF0D8B-0CDC-451D-873C-3DB44D33AFE6}" type="sibTrans" cxnId="{CE93F46E-4E64-4682-B611-76E5459590A9}">
      <dgm:prSet/>
      <dgm:spPr/>
      <dgm:t>
        <a:bodyPr/>
        <a:lstStyle/>
        <a:p>
          <a:endParaRPr lang="en-US"/>
        </a:p>
      </dgm:t>
    </dgm:pt>
    <dgm:pt modelId="{EE2D5E29-C7C4-4314-BE48-27FD118235B8}">
      <dgm:prSet/>
      <dgm:spPr/>
      <dgm:t>
        <a:bodyPr/>
        <a:lstStyle/>
        <a:p>
          <a:pPr rtl="0"/>
          <a:r>
            <a:rPr lang="en-US">
              <a:latin typeface="Calibri"/>
            </a:rPr>
            <a:t>Fixed Cost</a:t>
          </a:r>
        </a:p>
      </dgm:t>
    </dgm:pt>
    <dgm:pt modelId="{F13C1B99-186D-4A22-AF19-BCA0223C2295}" type="parTrans" cxnId="{98CB4E89-3D67-445A-8E7E-F966A2909A86}">
      <dgm:prSet/>
      <dgm:spPr/>
      <dgm:t>
        <a:bodyPr/>
        <a:lstStyle/>
        <a:p>
          <a:endParaRPr lang="en-US"/>
        </a:p>
      </dgm:t>
    </dgm:pt>
    <dgm:pt modelId="{99EA8FDD-2457-4D73-B17D-F2743B7C5C88}" type="sibTrans" cxnId="{98CB4E89-3D67-445A-8E7E-F966A2909A86}">
      <dgm:prSet/>
      <dgm:spPr/>
      <dgm:t>
        <a:bodyPr/>
        <a:lstStyle/>
        <a:p>
          <a:endParaRPr lang="en-US"/>
        </a:p>
      </dgm:t>
    </dgm:pt>
    <dgm:pt modelId="{14C6D2C9-DC1B-442F-B7FB-B59798535D0B}">
      <dgm:prSet/>
      <dgm:spPr/>
      <dgm:t>
        <a:bodyPr/>
        <a:lstStyle/>
        <a:p>
          <a:r>
            <a:rPr lang="en-US"/>
            <a:t>Supervisor</a:t>
          </a:r>
        </a:p>
      </dgm:t>
    </dgm:pt>
    <dgm:pt modelId="{DE7BB27A-40D6-4395-93DE-E688459549FB}" type="parTrans" cxnId="{B158E417-E0C0-48FE-BF3A-CBF413780D58}">
      <dgm:prSet/>
      <dgm:spPr/>
      <dgm:t>
        <a:bodyPr/>
        <a:lstStyle/>
        <a:p>
          <a:endParaRPr lang="en-US"/>
        </a:p>
      </dgm:t>
    </dgm:pt>
    <dgm:pt modelId="{EB4D8AA2-5018-4F0F-B85D-7393DA303843}" type="sibTrans" cxnId="{B158E417-E0C0-48FE-BF3A-CBF413780D58}">
      <dgm:prSet/>
      <dgm:spPr/>
      <dgm:t>
        <a:bodyPr/>
        <a:lstStyle/>
        <a:p>
          <a:endParaRPr lang="en-US"/>
        </a:p>
      </dgm:t>
    </dgm:pt>
    <dgm:pt modelId="{3B19A286-C4EF-4429-93AB-B1F8E317922A}">
      <dgm:prSet phldr="0"/>
      <dgm:spPr/>
      <dgm:t>
        <a:bodyPr/>
        <a:lstStyle/>
        <a:p>
          <a:r>
            <a:rPr lang="en-US"/>
            <a:t>Scripting</a:t>
          </a:r>
        </a:p>
      </dgm:t>
    </dgm:pt>
    <dgm:pt modelId="{6504C31B-29F4-4447-9E0B-60DE977EB5E3}" type="parTrans" cxnId="{538ACF3C-AF16-4205-8B41-4BD224845DE5}">
      <dgm:prSet/>
      <dgm:spPr/>
      <dgm:t>
        <a:bodyPr/>
        <a:lstStyle/>
        <a:p>
          <a:endParaRPr lang="en-US"/>
        </a:p>
      </dgm:t>
    </dgm:pt>
    <dgm:pt modelId="{68C39363-666C-495E-877F-22C7DC366148}" type="sibTrans" cxnId="{538ACF3C-AF16-4205-8B41-4BD224845DE5}">
      <dgm:prSet/>
      <dgm:spPr/>
      <dgm:t>
        <a:bodyPr/>
        <a:lstStyle/>
        <a:p>
          <a:endParaRPr lang="en-US"/>
        </a:p>
      </dgm:t>
    </dgm:pt>
    <dgm:pt modelId="{9D210B6B-0C28-450D-9182-A5308B081648}">
      <dgm:prSet phldr="0"/>
      <dgm:spPr/>
      <dgm:t>
        <a:bodyPr/>
        <a:lstStyle/>
        <a:p>
          <a:r>
            <a:rPr lang="en-US">
              <a:latin typeface="Calibri"/>
            </a:rPr>
            <a:t>Agents</a:t>
          </a:r>
          <a:endParaRPr lang="en-US"/>
        </a:p>
      </dgm:t>
    </dgm:pt>
    <dgm:pt modelId="{40D532B2-9023-4208-A2D1-88E8B8550179}" type="parTrans" cxnId="{779D23D4-1B49-4A52-AD14-C729BB95DABB}">
      <dgm:prSet/>
      <dgm:spPr/>
      <dgm:t>
        <a:bodyPr/>
        <a:lstStyle/>
        <a:p>
          <a:endParaRPr lang="en-US"/>
        </a:p>
      </dgm:t>
    </dgm:pt>
    <dgm:pt modelId="{69F55DA0-8E7B-4E8B-9276-B430E56ACE65}" type="sibTrans" cxnId="{779D23D4-1B49-4A52-AD14-C729BB95DABB}">
      <dgm:prSet/>
      <dgm:spPr/>
      <dgm:t>
        <a:bodyPr/>
        <a:lstStyle/>
        <a:p>
          <a:endParaRPr lang="en-US"/>
        </a:p>
      </dgm:t>
    </dgm:pt>
    <dgm:pt modelId="{C4809CC7-5CD0-47DB-925C-F2DDF5EEA823}" type="pres">
      <dgm:prSet presAssocID="{98A86461-6124-44D4-8FD0-E1BA994ED20B}" presName="hierChild1" presStyleCnt="0">
        <dgm:presLayoutVars>
          <dgm:chPref val="1"/>
          <dgm:dir/>
          <dgm:animOne val="branch"/>
          <dgm:animLvl val="lvl"/>
          <dgm:resizeHandles/>
        </dgm:presLayoutVars>
      </dgm:prSet>
      <dgm:spPr/>
    </dgm:pt>
    <dgm:pt modelId="{8EA6C48B-44D0-4BBB-9792-F0ECE0EB3C78}" type="pres">
      <dgm:prSet presAssocID="{2A044131-9605-400E-A193-82E7FCA2488D}" presName="hierRoot1" presStyleCnt="0"/>
      <dgm:spPr/>
    </dgm:pt>
    <dgm:pt modelId="{C67D56A7-4E3D-4521-84E2-961788E8D03E}" type="pres">
      <dgm:prSet presAssocID="{2A044131-9605-400E-A193-82E7FCA2488D}" presName="composite" presStyleCnt="0"/>
      <dgm:spPr/>
    </dgm:pt>
    <dgm:pt modelId="{B106F0DC-C3E5-4B8C-95AA-CC59F162EA25}" type="pres">
      <dgm:prSet presAssocID="{2A044131-9605-400E-A193-82E7FCA2488D}" presName="background" presStyleLbl="node0" presStyleIdx="0" presStyleCnt="2"/>
      <dgm:spPr/>
    </dgm:pt>
    <dgm:pt modelId="{47E8EC4A-114A-4C32-B23C-F45040DEE20F}" type="pres">
      <dgm:prSet presAssocID="{2A044131-9605-400E-A193-82E7FCA2488D}" presName="text" presStyleLbl="fgAcc0" presStyleIdx="0" presStyleCnt="2">
        <dgm:presLayoutVars>
          <dgm:chPref val="3"/>
        </dgm:presLayoutVars>
      </dgm:prSet>
      <dgm:spPr/>
    </dgm:pt>
    <dgm:pt modelId="{C317CAAA-B0F5-4057-8C2C-D56DB925563F}" type="pres">
      <dgm:prSet presAssocID="{2A044131-9605-400E-A193-82E7FCA2488D}" presName="hierChild2" presStyleCnt="0"/>
      <dgm:spPr/>
    </dgm:pt>
    <dgm:pt modelId="{D86811EC-7B70-45A0-9538-674A61DBB63F}" type="pres">
      <dgm:prSet presAssocID="{6504C31B-29F4-4447-9E0B-60DE977EB5E3}" presName="Name10" presStyleLbl="parChTrans1D2" presStyleIdx="0" presStyleCnt="3"/>
      <dgm:spPr/>
    </dgm:pt>
    <dgm:pt modelId="{7A66604F-EEC5-48FC-9033-41F3FB7F7163}" type="pres">
      <dgm:prSet presAssocID="{3B19A286-C4EF-4429-93AB-B1F8E317922A}" presName="hierRoot2" presStyleCnt="0"/>
      <dgm:spPr/>
    </dgm:pt>
    <dgm:pt modelId="{D814A75B-5D70-4C7D-BA50-C93A05AE2A38}" type="pres">
      <dgm:prSet presAssocID="{3B19A286-C4EF-4429-93AB-B1F8E317922A}" presName="composite2" presStyleCnt="0"/>
      <dgm:spPr/>
    </dgm:pt>
    <dgm:pt modelId="{65185B0F-27AE-405E-BD27-80FB9354DFFA}" type="pres">
      <dgm:prSet presAssocID="{3B19A286-C4EF-4429-93AB-B1F8E317922A}" presName="background2" presStyleLbl="node2" presStyleIdx="0" presStyleCnt="3"/>
      <dgm:spPr/>
    </dgm:pt>
    <dgm:pt modelId="{BFC7ED01-4346-4F5D-A871-56ADD4837391}" type="pres">
      <dgm:prSet presAssocID="{3B19A286-C4EF-4429-93AB-B1F8E317922A}" presName="text2" presStyleLbl="fgAcc2" presStyleIdx="0" presStyleCnt="3">
        <dgm:presLayoutVars>
          <dgm:chPref val="3"/>
        </dgm:presLayoutVars>
      </dgm:prSet>
      <dgm:spPr/>
    </dgm:pt>
    <dgm:pt modelId="{0803345D-F1BA-40C0-A241-1095C96C0060}" type="pres">
      <dgm:prSet presAssocID="{3B19A286-C4EF-4429-93AB-B1F8E317922A}" presName="hierChild3" presStyleCnt="0"/>
      <dgm:spPr/>
    </dgm:pt>
    <dgm:pt modelId="{0B494D5A-D239-4550-8451-5E92425717A5}" type="pres">
      <dgm:prSet presAssocID="{EE2D5E29-C7C4-4314-BE48-27FD118235B8}" presName="hierRoot1" presStyleCnt="0"/>
      <dgm:spPr/>
    </dgm:pt>
    <dgm:pt modelId="{AFC2D7E4-C96A-44E5-85D6-5964B43A4E4E}" type="pres">
      <dgm:prSet presAssocID="{EE2D5E29-C7C4-4314-BE48-27FD118235B8}" presName="composite" presStyleCnt="0"/>
      <dgm:spPr/>
    </dgm:pt>
    <dgm:pt modelId="{3BCEB44E-250B-43D6-8DDB-FC1024C9B7B2}" type="pres">
      <dgm:prSet presAssocID="{EE2D5E29-C7C4-4314-BE48-27FD118235B8}" presName="background" presStyleLbl="node0" presStyleIdx="1" presStyleCnt="2"/>
      <dgm:spPr/>
    </dgm:pt>
    <dgm:pt modelId="{3B828BCA-FD7E-41CD-A8FA-B1E80B9F62B9}" type="pres">
      <dgm:prSet presAssocID="{EE2D5E29-C7C4-4314-BE48-27FD118235B8}" presName="text" presStyleLbl="fgAcc0" presStyleIdx="1" presStyleCnt="2">
        <dgm:presLayoutVars>
          <dgm:chPref val="3"/>
        </dgm:presLayoutVars>
      </dgm:prSet>
      <dgm:spPr/>
    </dgm:pt>
    <dgm:pt modelId="{F054436E-48CF-46A9-AD6F-D4AD5EF58B24}" type="pres">
      <dgm:prSet presAssocID="{EE2D5E29-C7C4-4314-BE48-27FD118235B8}" presName="hierChild2" presStyleCnt="0"/>
      <dgm:spPr/>
    </dgm:pt>
    <dgm:pt modelId="{356497B0-779A-4E87-A61B-8CF663767386}" type="pres">
      <dgm:prSet presAssocID="{40D532B2-9023-4208-A2D1-88E8B8550179}" presName="Name10" presStyleLbl="parChTrans1D2" presStyleIdx="1" presStyleCnt="3"/>
      <dgm:spPr/>
    </dgm:pt>
    <dgm:pt modelId="{FEDCECA9-8D9D-4B13-A3BC-27E7412E1CE2}" type="pres">
      <dgm:prSet presAssocID="{9D210B6B-0C28-450D-9182-A5308B081648}" presName="hierRoot2" presStyleCnt="0"/>
      <dgm:spPr/>
    </dgm:pt>
    <dgm:pt modelId="{6E14409F-CE45-4704-8E34-33FFB9FB0041}" type="pres">
      <dgm:prSet presAssocID="{9D210B6B-0C28-450D-9182-A5308B081648}" presName="composite2" presStyleCnt="0"/>
      <dgm:spPr/>
    </dgm:pt>
    <dgm:pt modelId="{5A2AC45F-0DB4-420C-A8AA-01EF4199E0BE}" type="pres">
      <dgm:prSet presAssocID="{9D210B6B-0C28-450D-9182-A5308B081648}" presName="background2" presStyleLbl="node2" presStyleIdx="1" presStyleCnt="3"/>
      <dgm:spPr/>
    </dgm:pt>
    <dgm:pt modelId="{141B66B1-6876-47F5-B301-9842A81A2757}" type="pres">
      <dgm:prSet presAssocID="{9D210B6B-0C28-450D-9182-A5308B081648}" presName="text2" presStyleLbl="fgAcc2" presStyleIdx="1" presStyleCnt="3">
        <dgm:presLayoutVars>
          <dgm:chPref val="3"/>
        </dgm:presLayoutVars>
      </dgm:prSet>
      <dgm:spPr/>
    </dgm:pt>
    <dgm:pt modelId="{B2BB4DF4-355E-4C10-B22E-DC05D6D46A16}" type="pres">
      <dgm:prSet presAssocID="{9D210B6B-0C28-450D-9182-A5308B081648}" presName="hierChild3" presStyleCnt="0"/>
      <dgm:spPr/>
    </dgm:pt>
    <dgm:pt modelId="{D3D6BD2E-31AE-414A-81F2-D0EF504A8B7A}" type="pres">
      <dgm:prSet presAssocID="{DE7BB27A-40D6-4395-93DE-E688459549FB}" presName="Name10" presStyleLbl="parChTrans1D2" presStyleIdx="2" presStyleCnt="3"/>
      <dgm:spPr/>
    </dgm:pt>
    <dgm:pt modelId="{9FC16696-762D-42A9-BABF-2C3150BA55C6}" type="pres">
      <dgm:prSet presAssocID="{14C6D2C9-DC1B-442F-B7FB-B59798535D0B}" presName="hierRoot2" presStyleCnt="0"/>
      <dgm:spPr/>
    </dgm:pt>
    <dgm:pt modelId="{4A048611-DA82-4D93-BAB0-105BA1D89A21}" type="pres">
      <dgm:prSet presAssocID="{14C6D2C9-DC1B-442F-B7FB-B59798535D0B}" presName="composite2" presStyleCnt="0"/>
      <dgm:spPr/>
    </dgm:pt>
    <dgm:pt modelId="{01EAD42E-609D-42E5-B538-E45BBEAF0CE7}" type="pres">
      <dgm:prSet presAssocID="{14C6D2C9-DC1B-442F-B7FB-B59798535D0B}" presName="background2" presStyleLbl="node2" presStyleIdx="2" presStyleCnt="3"/>
      <dgm:spPr/>
    </dgm:pt>
    <dgm:pt modelId="{5CEB0333-EDE1-4D92-B612-8D41B6D92799}" type="pres">
      <dgm:prSet presAssocID="{14C6D2C9-DC1B-442F-B7FB-B59798535D0B}" presName="text2" presStyleLbl="fgAcc2" presStyleIdx="2" presStyleCnt="3">
        <dgm:presLayoutVars>
          <dgm:chPref val="3"/>
        </dgm:presLayoutVars>
      </dgm:prSet>
      <dgm:spPr/>
    </dgm:pt>
    <dgm:pt modelId="{2DE40AC5-865C-454D-88EC-DE671A7DD070}" type="pres">
      <dgm:prSet presAssocID="{14C6D2C9-DC1B-442F-B7FB-B59798535D0B}" presName="hierChild3" presStyleCnt="0"/>
      <dgm:spPr/>
    </dgm:pt>
  </dgm:ptLst>
  <dgm:cxnLst>
    <dgm:cxn modelId="{FFA34505-B247-4330-A4AB-67C98E0F5544}" type="presOf" srcId="{9D210B6B-0C28-450D-9182-A5308B081648}" destId="{141B66B1-6876-47F5-B301-9842A81A2757}" srcOrd="0" destOrd="0" presId="urn:microsoft.com/office/officeart/2005/8/layout/hierarchy1"/>
    <dgm:cxn modelId="{2535310A-BF2E-4EA0-9566-A05AF82694F1}" type="presOf" srcId="{2A044131-9605-400E-A193-82E7FCA2488D}" destId="{47E8EC4A-114A-4C32-B23C-F45040DEE20F}" srcOrd="0" destOrd="0" presId="urn:microsoft.com/office/officeart/2005/8/layout/hierarchy1"/>
    <dgm:cxn modelId="{B158E417-E0C0-48FE-BF3A-CBF413780D58}" srcId="{EE2D5E29-C7C4-4314-BE48-27FD118235B8}" destId="{14C6D2C9-DC1B-442F-B7FB-B59798535D0B}" srcOrd="1" destOrd="0" parTransId="{DE7BB27A-40D6-4395-93DE-E688459549FB}" sibTransId="{EB4D8AA2-5018-4F0F-B85D-7393DA303843}"/>
    <dgm:cxn modelId="{FF68F71D-F51E-42F0-A306-5693A0287FF7}" type="presOf" srcId="{14C6D2C9-DC1B-442F-B7FB-B59798535D0B}" destId="{5CEB0333-EDE1-4D92-B612-8D41B6D92799}" srcOrd="0" destOrd="0" presId="urn:microsoft.com/office/officeart/2005/8/layout/hierarchy1"/>
    <dgm:cxn modelId="{D7DEF729-FBEC-4A83-9CC4-CE6B447E9E39}" type="presOf" srcId="{3B19A286-C4EF-4429-93AB-B1F8E317922A}" destId="{BFC7ED01-4346-4F5D-A871-56ADD4837391}" srcOrd="0" destOrd="0" presId="urn:microsoft.com/office/officeart/2005/8/layout/hierarchy1"/>
    <dgm:cxn modelId="{22400038-0335-4311-A19C-3B420A95A7CF}" type="presOf" srcId="{98A86461-6124-44D4-8FD0-E1BA994ED20B}" destId="{C4809CC7-5CD0-47DB-925C-F2DDF5EEA823}" srcOrd="0" destOrd="0" presId="urn:microsoft.com/office/officeart/2005/8/layout/hierarchy1"/>
    <dgm:cxn modelId="{538ACF3C-AF16-4205-8B41-4BD224845DE5}" srcId="{2A044131-9605-400E-A193-82E7FCA2488D}" destId="{3B19A286-C4EF-4429-93AB-B1F8E317922A}" srcOrd="0" destOrd="0" parTransId="{6504C31B-29F4-4447-9E0B-60DE977EB5E3}" sibTransId="{68C39363-666C-495E-877F-22C7DC366148}"/>
    <dgm:cxn modelId="{61B74648-9A32-4AFC-9C99-0C2B2FF714E6}" type="presOf" srcId="{DE7BB27A-40D6-4395-93DE-E688459549FB}" destId="{D3D6BD2E-31AE-414A-81F2-D0EF504A8B7A}" srcOrd="0" destOrd="0" presId="urn:microsoft.com/office/officeart/2005/8/layout/hierarchy1"/>
    <dgm:cxn modelId="{CE93F46E-4E64-4682-B611-76E5459590A9}" srcId="{98A86461-6124-44D4-8FD0-E1BA994ED20B}" destId="{2A044131-9605-400E-A193-82E7FCA2488D}" srcOrd="0" destOrd="0" parTransId="{9FF3DC14-74A9-4EB8-9277-7C4442FE548C}" sibTransId="{D6BF0D8B-0CDC-451D-873C-3DB44D33AFE6}"/>
    <dgm:cxn modelId="{98CB4E89-3D67-445A-8E7E-F966A2909A86}" srcId="{98A86461-6124-44D4-8FD0-E1BA994ED20B}" destId="{EE2D5E29-C7C4-4314-BE48-27FD118235B8}" srcOrd="1" destOrd="0" parTransId="{F13C1B99-186D-4A22-AF19-BCA0223C2295}" sibTransId="{99EA8FDD-2457-4D73-B17D-F2743B7C5C88}"/>
    <dgm:cxn modelId="{19144DA3-51D1-4C0C-B642-7246F41479DD}" type="presOf" srcId="{40D532B2-9023-4208-A2D1-88E8B8550179}" destId="{356497B0-779A-4E87-A61B-8CF663767386}" srcOrd="0" destOrd="0" presId="urn:microsoft.com/office/officeart/2005/8/layout/hierarchy1"/>
    <dgm:cxn modelId="{48F1B4AB-F0E3-4F33-8D09-32B121FBC17C}" type="presOf" srcId="{EE2D5E29-C7C4-4314-BE48-27FD118235B8}" destId="{3B828BCA-FD7E-41CD-A8FA-B1E80B9F62B9}" srcOrd="0" destOrd="0" presId="urn:microsoft.com/office/officeart/2005/8/layout/hierarchy1"/>
    <dgm:cxn modelId="{779D23D4-1B49-4A52-AD14-C729BB95DABB}" srcId="{EE2D5E29-C7C4-4314-BE48-27FD118235B8}" destId="{9D210B6B-0C28-450D-9182-A5308B081648}" srcOrd="0" destOrd="0" parTransId="{40D532B2-9023-4208-A2D1-88E8B8550179}" sibTransId="{69F55DA0-8E7B-4E8B-9276-B430E56ACE65}"/>
    <dgm:cxn modelId="{CAAC7FE5-9B9C-4C44-8E6C-A1C1D2D0CA1D}" type="presOf" srcId="{6504C31B-29F4-4447-9E0B-60DE977EB5E3}" destId="{D86811EC-7B70-45A0-9538-674A61DBB63F}" srcOrd="0" destOrd="0" presId="urn:microsoft.com/office/officeart/2005/8/layout/hierarchy1"/>
    <dgm:cxn modelId="{197AB3BF-A273-4BFE-8740-A1045234B630}" type="presParOf" srcId="{C4809CC7-5CD0-47DB-925C-F2DDF5EEA823}" destId="{8EA6C48B-44D0-4BBB-9792-F0ECE0EB3C78}" srcOrd="0" destOrd="0" presId="urn:microsoft.com/office/officeart/2005/8/layout/hierarchy1"/>
    <dgm:cxn modelId="{FA460650-EC7F-406A-BAF8-E5F4C5F38F40}" type="presParOf" srcId="{8EA6C48B-44D0-4BBB-9792-F0ECE0EB3C78}" destId="{C67D56A7-4E3D-4521-84E2-961788E8D03E}" srcOrd="0" destOrd="0" presId="urn:microsoft.com/office/officeart/2005/8/layout/hierarchy1"/>
    <dgm:cxn modelId="{4CF5AC7E-8028-4516-B10D-3E258BA41F33}" type="presParOf" srcId="{C67D56A7-4E3D-4521-84E2-961788E8D03E}" destId="{B106F0DC-C3E5-4B8C-95AA-CC59F162EA25}" srcOrd="0" destOrd="0" presId="urn:microsoft.com/office/officeart/2005/8/layout/hierarchy1"/>
    <dgm:cxn modelId="{26DD2139-742F-4875-BDCA-53BB6DD70967}" type="presParOf" srcId="{C67D56A7-4E3D-4521-84E2-961788E8D03E}" destId="{47E8EC4A-114A-4C32-B23C-F45040DEE20F}" srcOrd="1" destOrd="0" presId="urn:microsoft.com/office/officeart/2005/8/layout/hierarchy1"/>
    <dgm:cxn modelId="{17096057-4036-4515-AC4A-32A8453E7E67}" type="presParOf" srcId="{8EA6C48B-44D0-4BBB-9792-F0ECE0EB3C78}" destId="{C317CAAA-B0F5-4057-8C2C-D56DB925563F}" srcOrd="1" destOrd="0" presId="urn:microsoft.com/office/officeart/2005/8/layout/hierarchy1"/>
    <dgm:cxn modelId="{8E928A5F-C334-4253-8027-CC48E2B71104}" type="presParOf" srcId="{C317CAAA-B0F5-4057-8C2C-D56DB925563F}" destId="{D86811EC-7B70-45A0-9538-674A61DBB63F}" srcOrd="0" destOrd="0" presId="urn:microsoft.com/office/officeart/2005/8/layout/hierarchy1"/>
    <dgm:cxn modelId="{54A573E7-271F-4ADA-AF4D-6B35923225A4}" type="presParOf" srcId="{C317CAAA-B0F5-4057-8C2C-D56DB925563F}" destId="{7A66604F-EEC5-48FC-9033-41F3FB7F7163}" srcOrd="1" destOrd="0" presId="urn:microsoft.com/office/officeart/2005/8/layout/hierarchy1"/>
    <dgm:cxn modelId="{78D004CD-DDAB-4D0D-8255-A07F31643836}" type="presParOf" srcId="{7A66604F-EEC5-48FC-9033-41F3FB7F7163}" destId="{D814A75B-5D70-4C7D-BA50-C93A05AE2A38}" srcOrd="0" destOrd="0" presId="urn:microsoft.com/office/officeart/2005/8/layout/hierarchy1"/>
    <dgm:cxn modelId="{FD6246CA-8B69-401F-A0EB-159659FC855F}" type="presParOf" srcId="{D814A75B-5D70-4C7D-BA50-C93A05AE2A38}" destId="{65185B0F-27AE-405E-BD27-80FB9354DFFA}" srcOrd="0" destOrd="0" presId="urn:microsoft.com/office/officeart/2005/8/layout/hierarchy1"/>
    <dgm:cxn modelId="{0D493E97-F128-4EA8-8C25-9DEFB017403A}" type="presParOf" srcId="{D814A75B-5D70-4C7D-BA50-C93A05AE2A38}" destId="{BFC7ED01-4346-4F5D-A871-56ADD4837391}" srcOrd="1" destOrd="0" presId="urn:microsoft.com/office/officeart/2005/8/layout/hierarchy1"/>
    <dgm:cxn modelId="{80509B22-2F94-4871-A1C4-BD05BE86BB93}" type="presParOf" srcId="{7A66604F-EEC5-48FC-9033-41F3FB7F7163}" destId="{0803345D-F1BA-40C0-A241-1095C96C0060}" srcOrd="1" destOrd="0" presId="urn:microsoft.com/office/officeart/2005/8/layout/hierarchy1"/>
    <dgm:cxn modelId="{80C16D1D-A350-4D6B-BB7E-0C9C53B18872}" type="presParOf" srcId="{C4809CC7-5CD0-47DB-925C-F2DDF5EEA823}" destId="{0B494D5A-D239-4550-8451-5E92425717A5}" srcOrd="1" destOrd="0" presId="urn:microsoft.com/office/officeart/2005/8/layout/hierarchy1"/>
    <dgm:cxn modelId="{64116E41-0108-4D54-A3BF-2E87149BAB71}" type="presParOf" srcId="{0B494D5A-D239-4550-8451-5E92425717A5}" destId="{AFC2D7E4-C96A-44E5-85D6-5964B43A4E4E}" srcOrd="0" destOrd="0" presId="urn:microsoft.com/office/officeart/2005/8/layout/hierarchy1"/>
    <dgm:cxn modelId="{EDCFE762-07B0-41D9-AC7A-9CEED935F624}" type="presParOf" srcId="{AFC2D7E4-C96A-44E5-85D6-5964B43A4E4E}" destId="{3BCEB44E-250B-43D6-8DDB-FC1024C9B7B2}" srcOrd="0" destOrd="0" presId="urn:microsoft.com/office/officeart/2005/8/layout/hierarchy1"/>
    <dgm:cxn modelId="{86AC2E76-72D0-4D83-9734-0FE05969BED2}" type="presParOf" srcId="{AFC2D7E4-C96A-44E5-85D6-5964B43A4E4E}" destId="{3B828BCA-FD7E-41CD-A8FA-B1E80B9F62B9}" srcOrd="1" destOrd="0" presId="urn:microsoft.com/office/officeart/2005/8/layout/hierarchy1"/>
    <dgm:cxn modelId="{FDF2C934-8443-4670-897D-13410D2913B1}" type="presParOf" srcId="{0B494D5A-D239-4550-8451-5E92425717A5}" destId="{F054436E-48CF-46A9-AD6F-D4AD5EF58B24}" srcOrd="1" destOrd="0" presId="urn:microsoft.com/office/officeart/2005/8/layout/hierarchy1"/>
    <dgm:cxn modelId="{D20D695E-364F-42DD-947E-3738FEFD681C}" type="presParOf" srcId="{F054436E-48CF-46A9-AD6F-D4AD5EF58B24}" destId="{356497B0-779A-4E87-A61B-8CF663767386}" srcOrd="0" destOrd="0" presId="urn:microsoft.com/office/officeart/2005/8/layout/hierarchy1"/>
    <dgm:cxn modelId="{5487A2D9-3E28-48EC-BA2D-6DF98C92DC4E}" type="presParOf" srcId="{F054436E-48CF-46A9-AD6F-D4AD5EF58B24}" destId="{FEDCECA9-8D9D-4B13-A3BC-27E7412E1CE2}" srcOrd="1" destOrd="0" presId="urn:microsoft.com/office/officeart/2005/8/layout/hierarchy1"/>
    <dgm:cxn modelId="{9DA289E4-98BE-496B-B5A5-E4F5D8EC8CC3}" type="presParOf" srcId="{FEDCECA9-8D9D-4B13-A3BC-27E7412E1CE2}" destId="{6E14409F-CE45-4704-8E34-33FFB9FB0041}" srcOrd="0" destOrd="0" presId="urn:microsoft.com/office/officeart/2005/8/layout/hierarchy1"/>
    <dgm:cxn modelId="{1A1773C6-A7B0-44FC-AFDB-76204D1933FC}" type="presParOf" srcId="{6E14409F-CE45-4704-8E34-33FFB9FB0041}" destId="{5A2AC45F-0DB4-420C-A8AA-01EF4199E0BE}" srcOrd="0" destOrd="0" presId="urn:microsoft.com/office/officeart/2005/8/layout/hierarchy1"/>
    <dgm:cxn modelId="{192B2793-4559-48FA-B0E6-85692CADD9D4}" type="presParOf" srcId="{6E14409F-CE45-4704-8E34-33FFB9FB0041}" destId="{141B66B1-6876-47F5-B301-9842A81A2757}" srcOrd="1" destOrd="0" presId="urn:microsoft.com/office/officeart/2005/8/layout/hierarchy1"/>
    <dgm:cxn modelId="{696C511A-AD9F-43FD-9DF7-E2A6C44C7B60}" type="presParOf" srcId="{FEDCECA9-8D9D-4B13-A3BC-27E7412E1CE2}" destId="{B2BB4DF4-355E-4C10-B22E-DC05D6D46A16}" srcOrd="1" destOrd="0" presId="urn:microsoft.com/office/officeart/2005/8/layout/hierarchy1"/>
    <dgm:cxn modelId="{44D1E994-48CC-4452-B10E-34139899D549}" type="presParOf" srcId="{F054436E-48CF-46A9-AD6F-D4AD5EF58B24}" destId="{D3D6BD2E-31AE-414A-81F2-D0EF504A8B7A}" srcOrd="2" destOrd="0" presId="urn:microsoft.com/office/officeart/2005/8/layout/hierarchy1"/>
    <dgm:cxn modelId="{E31232CC-B06F-44E6-8960-6D3707C9BEE2}" type="presParOf" srcId="{F054436E-48CF-46A9-AD6F-D4AD5EF58B24}" destId="{9FC16696-762D-42A9-BABF-2C3150BA55C6}" srcOrd="3" destOrd="0" presId="urn:microsoft.com/office/officeart/2005/8/layout/hierarchy1"/>
    <dgm:cxn modelId="{7A228EBC-C625-485E-9128-9447B8FCBB93}" type="presParOf" srcId="{9FC16696-762D-42A9-BABF-2C3150BA55C6}" destId="{4A048611-DA82-4D93-BAB0-105BA1D89A21}" srcOrd="0" destOrd="0" presId="urn:microsoft.com/office/officeart/2005/8/layout/hierarchy1"/>
    <dgm:cxn modelId="{3ABF738B-6D32-4E6B-92EA-7202CBF7ECCB}" type="presParOf" srcId="{4A048611-DA82-4D93-BAB0-105BA1D89A21}" destId="{01EAD42E-609D-42E5-B538-E45BBEAF0CE7}" srcOrd="0" destOrd="0" presId="urn:microsoft.com/office/officeart/2005/8/layout/hierarchy1"/>
    <dgm:cxn modelId="{A4A30381-AD1C-43AB-A1B2-0217DCD25002}" type="presParOf" srcId="{4A048611-DA82-4D93-BAB0-105BA1D89A21}" destId="{5CEB0333-EDE1-4D92-B612-8D41B6D92799}" srcOrd="1" destOrd="0" presId="urn:microsoft.com/office/officeart/2005/8/layout/hierarchy1"/>
    <dgm:cxn modelId="{9F252D5F-8279-45B8-860E-F920B68154B0}" type="presParOf" srcId="{9FC16696-762D-42A9-BABF-2C3150BA55C6}" destId="{2DE40AC5-865C-454D-88EC-DE671A7DD0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7449B-592A-4E9D-8FFA-76BCB03AF335}">
      <dsp:nvSpPr>
        <dsp:cNvPr id="0" name=""/>
        <dsp:cNvSpPr/>
      </dsp:nvSpPr>
      <dsp:spPr>
        <a:xfrm>
          <a:off x="0" y="61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F6A320-0729-40C1-896F-2D141643E9CA}">
      <dsp:nvSpPr>
        <dsp:cNvPr id="0" name=""/>
        <dsp:cNvSpPr/>
      </dsp:nvSpPr>
      <dsp:spPr>
        <a:xfrm>
          <a:off x="0" y="613"/>
          <a:ext cx="8229600" cy="100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t>What is </a:t>
          </a:r>
          <a:r>
            <a:rPr lang="en-US" sz="4600" kern="1200" dirty="0" err="1"/>
            <a:t>UCCx</a:t>
          </a:r>
          <a:endParaRPr lang="en-US" sz="4600" kern="1200" dirty="0"/>
        </a:p>
      </dsp:txBody>
      <dsp:txXfrm>
        <a:off x="0" y="613"/>
        <a:ext cx="8229600" cy="1005594"/>
      </dsp:txXfrm>
    </dsp:sp>
    <dsp:sp modelId="{4881428B-EF73-4B6C-96F6-51331DF3DBCB}">
      <dsp:nvSpPr>
        <dsp:cNvPr id="0" name=""/>
        <dsp:cNvSpPr/>
      </dsp:nvSpPr>
      <dsp:spPr>
        <a:xfrm>
          <a:off x="0" y="100620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750F851-A142-4F9E-8F9E-9A899041F096}">
      <dsp:nvSpPr>
        <dsp:cNvPr id="0" name=""/>
        <dsp:cNvSpPr/>
      </dsp:nvSpPr>
      <dsp:spPr>
        <a:xfrm>
          <a:off x="0" y="1006208"/>
          <a:ext cx="8229600" cy="100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Benefits</a:t>
          </a:r>
        </a:p>
      </dsp:txBody>
      <dsp:txXfrm>
        <a:off x="0" y="1006208"/>
        <a:ext cx="8229600" cy="1005594"/>
      </dsp:txXfrm>
    </dsp:sp>
    <dsp:sp modelId="{2236607C-211E-4403-B41F-588B991421F2}">
      <dsp:nvSpPr>
        <dsp:cNvPr id="0" name=""/>
        <dsp:cNvSpPr/>
      </dsp:nvSpPr>
      <dsp:spPr>
        <a:xfrm>
          <a:off x="0" y="201180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C9853F3-8F36-4F62-9824-D5A033436556}">
      <dsp:nvSpPr>
        <dsp:cNvPr id="0" name=""/>
        <dsp:cNvSpPr/>
      </dsp:nvSpPr>
      <dsp:spPr>
        <a:xfrm>
          <a:off x="0" y="2011803"/>
          <a:ext cx="8229600" cy="100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Users</a:t>
          </a:r>
        </a:p>
      </dsp:txBody>
      <dsp:txXfrm>
        <a:off x="0" y="2011803"/>
        <a:ext cx="8229600" cy="1005594"/>
      </dsp:txXfrm>
    </dsp:sp>
    <dsp:sp modelId="{06FFF69C-D899-4105-8A3C-F083BA1239CE}">
      <dsp:nvSpPr>
        <dsp:cNvPr id="0" name=""/>
        <dsp:cNvSpPr/>
      </dsp:nvSpPr>
      <dsp:spPr>
        <a:xfrm>
          <a:off x="0" y="301739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282A84-FF66-4966-B265-C2556BBD6651}">
      <dsp:nvSpPr>
        <dsp:cNvPr id="0" name=""/>
        <dsp:cNvSpPr/>
      </dsp:nvSpPr>
      <dsp:spPr>
        <a:xfrm>
          <a:off x="0" y="3017397"/>
          <a:ext cx="8229600" cy="100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Cost</a:t>
          </a:r>
        </a:p>
      </dsp:txBody>
      <dsp:txXfrm>
        <a:off x="0" y="3017397"/>
        <a:ext cx="8229600" cy="1005594"/>
      </dsp:txXfrm>
    </dsp:sp>
    <dsp:sp modelId="{1154BDE4-1772-4492-80CB-C6C7BB7D3C95}">
      <dsp:nvSpPr>
        <dsp:cNvPr id="0" name=""/>
        <dsp:cNvSpPr/>
      </dsp:nvSpPr>
      <dsp:spPr>
        <a:xfrm>
          <a:off x="0" y="402299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773CDEA-2501-42C6-9B47-5CB2A382246D}">
      <dsp:nvSpPr>
        <dsp:cNvPr id="0" name=""/>
        <dsp:cNvSpPr/>
      </dsp:nvSpPr>
      <dsp:spPr>
        <a:xfrm>
          <a:off x="0" y="4022992"/>
          <a:ext cx="8229600" cy="100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Finesse</a:t>
          </a:r>
        </a:p>
      </dsp:txBody>
      <dsp:txXfrm>
        <a:off x="0" y="4022992"/>
        <a:ext cx="8229600" cy="100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F598C-1D6E-44E5-BCD4-300F0B40F538}">
      <dsp:nvSpPr>
        <dsp:cNvPr id="0" name=""/>
        <dsp:cNvSpPr/>
      </dsp:nvSpPr>
      <dsp:spPr>
        <a:xfrm>
          <a:off x="0" y="94768"/>
          <a:ext cx="4038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Inbound/outbound voice solution</a:t>
          </a:r>
        </a:p>
      </dsp:txBody>
      <dsp:txXfrm>
        <a:off x="44664" y="139432"/>
        <a:ext cx="3949272" cy="825612"/>
      </dsp:txXfrm>
    </dsp:sp>
    <dsp:sp modelId="{53E0AFDC-13E9-4E2E-9C42-8121EA8E0B31}">
      <dsp:nvSpPr>
        <dsp:cNvPr id="0" name=""/>
        <dsp:cNvSpPr/>
      </dsp:nvSpPr>
      <dsp:spPr>
        <a:xfrm>
          <a:off x="0" y="1075948"/>
          <a:ext cx="4038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IVR &amp; ACD</a:t>
          </a:r>
        </a:p>
      </dsp:txBody>
      <dsp:txXfrm>
        <a:off x="44664" y="1120612"/>
        <a:ext cx="3949272" cy="825612"/>
      </dsp:txXfrm>
    </dsp:sp>
    <dsp:sp modelId="{B0042021-6592-4EF8-85F6-267DB78DE7C3}">
      <dsp:nvSpPr>
        <dsp:cNvPr id="0" name=""/>
        <dsp:cNvSpPr/>
      </dsp:nvSpPr>
      <dsp:spPr>
        <a:xfrm>
          <a:off x="0" y="2057128"/>
          <a:ext cx="4038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Realtime/Historical Data</a:t>
          </a:r>
        </a:p>
      </dsp:txBody>
      <dsp:txXfrm>
        <a:off x="44664" y="2101792"/>
        <a:ext cx="3949272" cy="825612"/>
      </dsp:txXfrm>
    </dsp:sp>
    <dsp:sp modelId="{BE8F3292-F214-45A6-8FBA-2162A67FF62B}">
      <dsp:nvSpPr>
        <dsp:cNvPr id="0" name=""/>
        <dsp:cNvSpPr/>
      </dsp:nvSpPr>
      <dsp:spPr>
        <a:xfrm>
          <a:off x="0" y="3038308"/>
          <a:ext cx="4038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Workplace Flexibility</a:t>
          </a:r>
        </a:p>
      </dsp:txBody>
      <dsp:txXfrm>
        <a:off x="44664" y="3082972"/>
        <a:ext cx="3949272" cy="825612"/>
      </dsp:txXfrm>
    </dsp:sp>
    <dsp:sp modelId="{9127E319-6E1F-4031-8CE1-E750FF8A12A3}">
      <dsp:nvSpPr>
        <dsp:cNvPr id="0" name=""/>
        <dsp:cNvSpPr/>
      </dsp:nvSpPr>
      <dsp:spPr>
        <a:xfrm>
          <a:off x="0" y="4019488"/>
          <a:ext cx="4038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Scalability/Redundancy</a:t>
          </a:r>
        </a:p>
      </dsp:txBody>
      <dsp:txXfrm>
        <a:off x="44664" y="4064152"/>
        <a:ext cx="394927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8DD5C-EE19-4595-8F55-BF0D54508B59}">
      <dsp:nvSpPr>
        <dsp:cNvPr id="0" name=""/>
        <dsp:cNvSpPr/>
      </dsp:nvSpPr>
      <dsp:spPr>
        <a:xfrm>
          <a:off x="568742" y="473273"/>
          <a:ext cx="802880" cy="802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C0900E-30DA-4A26-826C-9DFB9793081A}">
      <dsp:nvSpPr>
        <dsp:cNvPr id="0" name=""/>
        <dsp:cNvSpPr/>
      </dsp:nvSpPr>
      <dsp:spPr>
        <a:xfrm>
          <a:off x="78093" y="1577906"/>
          <a:ext cx="1784179" cy="71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Interactive Voice Response</a:t>
          </a:r>
        </a:p>
      </dsp:txBody>
      <dsp:txXfrm>
        <a:off x="78093" y="1577906"/>
        <a:ext cx="1784179" cy="713671"/>
      </dsp:txXfrm>
    </dsp:sp>
    <dsp:sp modelId="{DFD78613-862E-4084-92F0-A1907E7205C2}">
      <dsp:nvSpPr>
        <dsp:cNvPr id="0" name=""/>
        <dsp:cNvSpPr/>
      </dsp:nvSpPr>
      <dsp:spPr>
        <a:xfrm>
          <a:off x="2665154" y="473273"/>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D6B18-F7B1-424A-A75A-1176329CCB30}">
      <dsp:nvSpPr>
        <dsp:cNvPr id="0" name=""/>
        <dsp:cNvSpPr/>
      </dsp:nvSpPr>
      <dsp:spPr>
        <a:xfrm>
          <a:off x="2174504" y="1577906"/>
          <a:ext cx="1784179" cy="71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Automated Call Distribution</a:t>
          </a:r>
        </a:p>
      </dsp:txBody>
      <dsp:txXfrm>
        <a:off x="2174504" y="1577906"/>
        <a:ext cx="1784179" cy="713671"/>
      </dsp:txXfrm>
    </dsp:sp>
    <dsp:sp modelId="{8C17CD03-D1F8-4FD8-816F-177B0660A315}">
      <dsp:nvSpPr>
        <dsp:cNvPr id="0" name=""/>
        <dsp:cNvSpPr/>
      </dsp:nvSpPr>
      <dsp:spPr>
        <a:xfrm>
          <a:off x="4761565" y="473273"/>
          <a:ext cx="802880" cy="802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9F4BD3-1C72-49D7-855C-B4B3427D9C40}">
      <dsp:nvSpPr>
        <dsp:cNvPr id="0" name=""/>
        <dsp:cNvSpPr/>
      </dsp:nvSpPr>
      <dsp:spPr>
        <a:xfrm>
          <a:off x="4270915" y="1577906"/>
          <a:ext cx="1784179" cy="71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Call </a:t>
          </a:r>
          <a:r>
            <a:rPr lang="en-US" sz="2200" kern="1200">
              <a:latin typeface="Calibri"/>
            </a:rPr>
            <a:t>Back</a:t>
          </a:r>
          <a:endParaRPr lang="en-US" sz="2200" kern="1200"/>
        </a:p>
      </dsp:txBody>
      <dsp:txXfrm>
        <a:off x="4270915" y="1577906"/>
        <a:ext cx="1784179" cy="713671"/>
      </dsp:txXfrm>
    </dsp:sp>
    <dsp:sp modelId="{4628D348-3F6A-402E-A77B-2AB193C010E9}">
      <dsp:nvSpPr>
        <dsp:cNvPr id="0" name=""/>
        <dsp:cNvSpPr/>
      </dsp:nvSpPr>
      <dsp:spPr>
        <a:xfrm>
          <a:off x="6857976" y="473273"/>
          <a:ext cx="802880" cy="8028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AAD52-6AA8-48BA-86E6-DC31582C9BD7}">
      <dsp:nvSpPr>
        <dsp:cNvPr id="0" name=""/>
        <dsp:cNvSpPr/>
      </dsp:nvSpPr>
      <dsp:spPr>
        <a:xfrm>
          <a:off x="6367326" y="1577906"/>
          <a:ext cx="1784179" cy="71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rtl="0">
            <a:lnSpc>
              <a:spcPct val="90000"/>
            </a:lnSpc>
            <a:spcBef>
              <a:spcPct val="0"/>
            </a:spcBef>
            <a:spcAft>
              <a:spcPct val="35000"/>
            </a:spcAft>
            <a:buNone/>
          </a:pPr>
          <a:r>
            <a:rPr lang="en-US" sz="2200" kern="1200" dirty="0">
              <a:latin typeface="Calibri"/>
            </a:rPr>
            <a:t>Information Messages</a:t>
          </a:r>
        </a:p>
      </dsp:txBody>
      <dsp:txXfrm>
        <a:off x="6367326" y="1577906"/>
        <a:ext cx="1784179" cy="713671"/>
      </dsp:txXfrm>
    </dsp:sp>
    <dsp:sp modelId="{F1EAC7F0-2824-4308-8801-88AC58B4F6F4}">
      <dsp:nvSpPr>
        <dsp:cNvPr id="0" name=""/>
        <dsp:cNvSpPr/>
      </dsp:nvSpPr>
      <dsp:spPr>
        <a:xfrm>
          <a:off x="3713359" y="2737622"/>
          <a:ext cx="802880" cy="8028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101610-0CF0-4437-BAFC-ED81F45BDF65}">
      <dsp:nvSpPr>
        <dsp:cNvPr id="0" name=""/>
        <dsp:cNvSpPr/>
      </dsp:nvSpPr>
      <dsp:spPr>
        <a:xfrm>
          <a:off x="3222710" y="3842255"/>
          <a:ext cx="1784179" cy="71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Outbound Campaign</a:t>
          </a:r>
        </a:p>
      </dsp:txBody>
      <dsp:txXfrm>
        <a:off x="3222710" y="3842255"/>
        <a:ext cx="1784179" cy="713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1831-716E-43E3-8D27-4880EFD3D0BA}">
      <dsp:nvSpPr>
        <dsp:cNvPr id="0" name=""/>
        <dsp:cNvSpPr/>
      </dsp:nvSpPr>
      <dsp:spPr>
        <a:xfrm>
          <a:off x="0" y="2087"/>
          <a:ext cx="8229600" cy="105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226F4-5CA9-447E-96CD-657C4E9C2EDF}">
      <dsp:nvSpPr>
        <dsp:cNvPr id="0" name=""/>
        <dsp:cNvSpPr/>
      </dsp:nvSpPr>
      <dsp:spPr>
        <a:xfrm>
          <a:off x="320014" y="240114"/>
          <a:ext cx="581845" cy="58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8363D-A873-4B43-9E7C-562DF5AD9B07}">
      <dsp:nvSpPr>
        <dsp:cNvPr id="0" name=""/>
        <dsp:cNvSpPr/>
      </dsp:nvSpPr>
      <dsp:spPr>
        <a:xfrm>
          <a:off x="1221874" y="2087"/>
          <a:ext cx="70077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dirty="0"/>
            <a:t>Customer Satisfaction</a:t>
          </a:r>
        </a:p>
      </dsp:txBody>
      <dsp:txXfrm>
        <a:off x="1221874" y="2087"/>
        <a:ext cx="7007725" cy="1057900"/>
      </dsp:txXfrm>
    </dsp:sp>
    <dsp:sp modelId="{ABEFA8F3-299D-4102-988D-EEE2EEDB3B5A}">
      <dsp:nvSpPr>
        <dsp:cNvPr id="0" name=""/>
        <dsp:cNvSpPr/>
      </dsp:nvSpPr>
      <dsp:spPr>
        <a:xfrm>
          <a:off x="0" y="1324462"/>
          <a:ext cx="8229600" cy="105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9F4FA-13EA-40CE-8739-32B7780E8598}">
      <dsp:nvSpPr>
        <dsp:cNvPr id="0" name=""/>
        <dsp:cNvSpPr/>
      </dsp:nvSpPr>
      <dsp:spPr>
        <a:xfrm>
          <a:off x="320014" y="1562490"/>
          <a:ext cx="581845" cy="58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72B62-F337-46F0-A5C2-B61556CCD5B8}">
      <dsp:nvSpPr>
        <dsp:cNvPr id="0" name=""/>
        <dsp:cNvSpPr/>
      </dsp:nvSpPr>
      <dsp:spPr>
        <a:xfrm>
          <a:off x="1221874" y="1324462"/>
          <a:ext cx="700772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a:t>Workforce Management</a:t>
          </a:r>
        </a:p>
      </dsp:txBody>
      <dsp:txXfrm>
        <a:off x="1221874" y="1324462"/>
        <a:ext cx="7007725" cy="1057900"/>
      </dsp:txXfrm>
    </dsp:sp>
    <dsp:sp modelId="{C6432235-0CCC-4D13-B43B-DEB62BB671E5}">
      <dsp:nvSpPr>
        <dsp:cNvPr id="0" name=""/>
        <dsp:cNvSpPr/>
      </dsp:nvSpPr>
      <dsp:spPr>
        <a:xfrm>
          <a:off x="0" y="2646838"/>
          <a:ext cx="8229600" cy="105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C0101-EAF2-4686-AA31-D9206CE795FE}">
      <dsp:nvSpPr>
        <dsp:cNvPr id="0" name=""/>
        <dsp:cNvSpPr/>
      </dsp:nvSpPr>
      <dsp:spPr>
        <a:xfrm>
          <a:off x="320014" y="2884865"/>
          <a:ext cx="581845" cy="58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7C7B87-0F0A-444E-959A-07264A4BE85B}">
      <dsp:nvSpPr>
        <dsp:cNvPr id="0" name=""/>
        <dsp:cNvSpPr/>
      </dsp:nvSpPr>
      <dsp:spPr>
        <a:xfrm>
          <a:off x="1221874" y="2646838"/>
          <a:ext cx="3703320"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a:t>Too few agents</a:t>
          </a:r>
        </a:p>
      </dsp:txBody>
      <dsp:txXfrm>
        <a:off x="1221874" y="2646838"/>
        <a:ext cx="3703320" cy="1057900"/>
      </dsp:txXfrm>
    </dsp:sp>
    <dsp:sp modelId="{A2D8C55C-B50D-46A9-B98B-FA1BC786B1BB}">
      <dsp:nvSpPr>
        <dsp:cNvPr id="0" name=""/>
        <dsp:cNvSpPr/>
      </dsp:nvSpPr>
      <dsp:spPr>
        <a:xfrm>
          <a:off x="4925194" y="2646838"/>
          <a:ext cx="330440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755650">
            <a:lnSpc>
              <a:spcPct val="90000"/>
            </a:lnSpc>
            <a:spcBef>
              <a:spcPct val="0"/>
            </a:spcBef>
            <a:spcAft>
              <a:spcPct val="35000"/>
            </a:spcAft>
            <a:buNone/>
          </a:pPr>
          <a:r>
            <a:rPr lang="en-US" sz="1700" kern="1200"/>
            <a:t>Hold time increase, hang up, customer frustration</a:t>
          </a:r>
        </a:p>
        <a:p>
          <a:pPr marL="0" lvl="0" indent="0" algn="l" defTabSz="755650">
            <a:lnSpc>
              <a:spcPct val="90000"/>
            </a:lnSpc>
            <a:spcBef>
              <a:spcPct val="0"/>
            </a:spcBef>
            <a:spcAft>
              <a:spcPct val="35000"/>
            </a:spcAft>
            <a:buNone/>
          </a:pPr>
          <a:r>
            <a:rPr lang="en-US" sz="1700" kern="1200"/>
            <a:t>Service levels drop</a:t>
          </a:r>
        </a:p>
      </dsp:txBody>
      <dsp:txXfrm>
        <a:off x="4925194" y="2646838"/>
        <a:ext cx="3304405" cy="1057900"/>
      </dsp:txXfrm>
    </dsp:sp>
    <dsp:sp modelId="{C4770A75-67AC-4D61-8938-A63A9398E902}">
      <dsp:nvSpPr>
        <dsp:cNvPr id="0" name=""/>
        <dsp:cNvSpPr/>
      </dsp:nvSpPr>
      <dsp:spPr>
        <a:xfrm>
          <a:off x="0" y="3969213"/>
          <a:ext cx="8229600" cy="10579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87033-53F0-48FB-905B-2759E1859CC4}">
      <dsp:nvSpPr>
        <dsp:cNvPr id="0" name=""/>
        <dsp:cNvSpPr/>
      </dsp:nvSpPr>
      <dsp:spPr>
        <a:xfrm>
          <a:off x="320014" y="4207240"/>
          <a:ext cx="581845" cy="58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4D049-D3DF-4409-9A19-F740C4723EDC}">
      <dsp:nvSpPr>
        <dsp:cNvPr id="0" name=""/>
        <dsp:cNvSpPr/>
      </dsp:nvSpPr>
      <dsp:spPr>
        <a:xfrm>
          <a:off x="1221874" y="3969213"/>
          <a:ext cx="3703320"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977900">
            <a:lnSpc>
              <a:spcPct val="90000"/>
            </a:lnSpc>
            <a:spcBef>
              <a:spcPct val="0"/>
            </a:spcBef>
            <a:spcAft>
              <a:spcPct val="35000"/>
            </a:spcAft>
            <a:buNone/>
          </a:pPr>
          <a:r>
            <a:rPr lang="en-US" sz="2200" kern="1200"/>
            <a:t>Too many agents</a:t>
          </a:r>
        </a:p>
      </dsp:txBody>
      <dsp:txXfrm>
        <a:off x="1221874" y="3969213"/>
        <a:ext cx="3703320" cy="1057900"/>
      </dsp:txXfrm>
    </dsp:sp>
    <dsp:sp modelId="{02CD990F-06B7-4811-A7BE-33A1DE7C7BF7}">
      <dsp:nvSpPr>
        <dsp:cNvPr id="0" name=""/>
        <dsp:cNvSpPr/>
      </dsp:nvSpPr>
      <dsp:spPr>
        <a:xfrm>
          <a:off x="4925194" y="3969213"/>
          <a:ext cx="3304405"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755650">
            <a:lnSpc>
              <a:spcPct val="90000"/>
            </a:lnSpc>
            <a:spcBef>
              <a:spcPct val="0"/>
            </a:spcBef>
            <a:spcAft>
              <a:spcPct val="35000"/>
            </a:spcAft>
            <a:buNone/>
          </a:pPr>
          <a:r>
            <a:rPr lang="en-US" sz="1700" kern="1200"/>
            <a:t>Increased staffing costs</a:t>
          </a:r>
        </a:p>
        <a:p>
          <a:pPr marL="0" lvl="0" indent="0" algn="l" defTabSz="755650">
            <a:lnSpc>
              <a:spcPct val="90000"/>
            </a:lnSpc>
            <a:spcBef>
              <a:spcPct val="0"/>
            </a:spcBef>
            <a:spcAft>
              <a:spcPct val="35000"/>
            </a:spcAft>
            <a:buNone/>
          </a:pPr>
          <a:r>
            <a:rPr lang="en-US" sz="1700" kern="1200"/>
            <a:t>- Lower productivity</a:t>
          </a:r>
        </a:p>
      </dsp:txBody>
      <dsp:txXfrm>
        <a:off x="4925194" y="3969213"/>
        <a:ext cx="3304405" cy="1057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FCDEC-4F24-45DE-BABF-107B9CFFFCB6}">
      <dsp:nvSpPr>
        <dsp:cNvPr id="0" name=""/>
        <dsp:cNvSpPr/>
      </dsp:nvSpPr>
      <dsp:spPr>
        <a:xfrm rot="5400000">
          <a:off x="4614844" y="-1406806"/>
          <a:ext cx="19625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Agent monitoring</a:t>
          </a:r>
        </a:p>
        <a:p>
          <a:pPr marL="228600" lvl="1" indent="-228600" algn="l" defTabSz="977900">
            <a:lnSpc>
              <a:spcPct val="90000"/>
            </a:lnSpc>
            <a:spcBef>
              <a:spcPct val="0"/>
            </a:spcBef>
            <a:spcAft>
              <a:spcPct val="15000"/>
            </a:spcAft>
            <a:buChar char="•"/>
          </a:pPr>
          <a:r>
            <a:rPr lang="en-US" sz="2200" kern="1200"/>
            <a:t>Identify training needs and effectiveness</a:t>
          </a:r>
        </a:p>
        <a:p>
          <a:pPr marL="228600" lvl="1" indent="-228600" algn="l" defTabSz="977900">
            <a:lnSpc>
              <a:spcPct val="90000"/>
            </a:lnSpc>
            <a:spcBef>
              <a:spcPct val="0"/>
            </a:spcBef>
            <a:spcAft>
              <a:spcPct val="15000"/>
            </a:spcAft>
            <a:buChar char="•"/>
          </a:pPr>
          <a:r>
            <a:rPr lang="en-US" sz="2200" kern="1200"/>
            <a:t>“Barging In” to take over a call</a:t>
          </a:r>
        </a:p>
        <a:p>
          <a:pPr marL="228600" lvl="1" indent="-228600" algn="l" defTabSz="977900">
            <a:lnSpc>
              <a:spcPct val="90000"/>
            </a:lnSpc>
            <a:spcBef>
              <a:spcPct val="0"/>
            </a:spcBef>
            <a:spcAft>
              <a:spcPct val="15000"/>
            </a:spcAft>
            <a:buChar char="•"/>
          </a:pPr>
          <a:r>
            <a:rPr lang="en-US" sz="2200" kern="1200"/>
            <a:t>Successful interactions, happy customers</a:t>
          </a:r>
        </a:p>
      </dsp:txBody>
      <dsp:txXfrm rot="-5400000">
        <a:off x="2962656" y="341187"/>
        <a:ext cx="5171139" cy="1770957"/>
      </dsp:txXfrm>
    </dsp:sp>
    <dsp:sp modelId="{63334F1E-111C-40DA-8F54-BACB15ED2DC4}">
      <dsp:nvSpPr>
        <dsp:cNvPr id="0" name=""/>
        <dsp:cNvSpPr/>
      </dsp:nvSpPr>
      <dsp:spPr>
        <a:xfrm>
          <a:off x="0" y="61"/>
          <a:ext cx="2962656" cy="24532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Quality management</a:t>
          </a:r>
        </a:p>
      </dsp:txBody>
      <dsp:txXfrm>
        <a:off x="119756" y="119817"/>
        <a:ext cx="2723144" cy="2213696"/>
      </dsp:txXfrm>
    </dsp:sp>
    <dsp:sp modelId="{01801787-7AC3-45A8-84AD-D1E775629CA7}">
      <dsp:nvSpPr>
        <dsp:cNvPr id="0" name=""/>
        <dsp:cNvSpPr/>
      </dsp:nvSpPr>
      <dsp:spPr>
        <a:xfrm rot="5400000">
          <a:off x="4614844" y="1169063"/>
          <a:ext cx="19625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Schedule</a:t>
          </a:r>
        </a:p>
        <a:p>
          <a:pPr marL="228600" lvl="1" indent="-228600" algn="l" defTabSz="977900">
            <a:lnSpc>
              <a:spcPct val="90000"/>
            </a:lnSpc>
            <a:spcBef>
              <a:spcPct val="0"/>
            </a:spcBef>
            <a:spcAft>
              <a:spcPct val="15000"/>
            </a:spcAft>
            <a:buChar char="•"/>
          </a:pPr>
          <a:r>
            <a:rPr lang="en-US" sz="2200" kern="1200"/>
            <a:t>Holiday</a:t>
          </a:r>
        </a:p>
        <a:p>
          <a:pPr marL="228600" lvl="1" indent="-228600" algn="l" defTabSz="977900">
            <a:lnSpc>
              <a:spcPct val="90000"/>
            </a:lnSpc>
            <a:spcBef>
              <a:spcPct val="0"/>
            </a:spcBef>
            <a:spcAft>
              <a:spcPct val="15000"/>
            </a:spcAft>
            <a:buChar char="•"/>
          </a:pPr>
          <a:r>
            <a:rPr lang="en-US" sz="2200" kern="1200"/>
            <a:t>Emergency</a:t>
          </a:r>
        </a:p>
      </dsp:txBody>
      <dsp:txXfrm rot="-5400000">
        <a:off x="2962656" y="2917057"/>
        <a:ext cx="5171139" cy="1770957"/>
      </dsp:txXfrm>
    </dsp:sp>
    <dsp:sp modelId="{31BBC6E6-8512-4081-BF54-DE9604705114}">
      <dsp:nvSpPr>
        <dsp:cNvPr id="0" name=""/>
        <dsp:cNvSpPr/>
      </dsp:nvSpPr>
      <dsp:spPr>
        <a:xfrm>
          <a:off x="0" y="2575930"/>
          <a:ext cx="2962656" cy="24532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Departmental control</a:t>
          </a:r>
        </a:p>
      </dsp:txBody>
      <dsp:txXfrm>
        <a:off x="119756" y="2695686"/>
        <a:ext cx="2723144" cy="2213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2950-5B04-4EAE-8998-946891C4B807}">
      <dsp:nvSpPr>
        <dsp:cNvPr id="0" name=""/>
        <dsp:cNvSpPr/>
      </dsp:nvSpPr>
      <dsp:spPr>
        <a:xfrm>
          <a:off x="96440" y="3125"/>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One Stop Student Services</a:t>
          </a:r>
        </a:p>
      </dsp:txBody>
      <dsp:txXfrm>
        <a:off x="96440" y="3125"/>
        <a:ext cx="2511474" cy="1506884"/>
      </dsp:txXfrm>
    </dsp:sp>
    <dsp:sp modelId="{D5958F5C-18D5-4C3D-84EE-893F7859E51E}">
      <dsp:nvSpPr>
        <dsp:cNvPr id="0" name=""/>
        <dsp:cNvSpPr/>
      </dsp:nvSpPr>
      <dsp:spPr>
        <a:xfrm>
          <a:off x="2859062" y="3125"/>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IT Technology Support Center</a:t>
          </a:r>
        </a:p>
      </dsp:txBody>
      <dsp:txXfrm>
        <a:off x="2859062" y="3125"/>
        <a:ext cx="2511474" cy="1506884"/>
      </dsp:txXfrm>
    </dsp:sp>
    <dsp:sp modelId="{2D039D25-0900-4A7E-85DC-7DD0194E8C2F}">
      <dsp:nvSpPr>
        <dsp:cNvPr id="0" name=""/>
        <dsp:cNvSpPr/>
      </dsp:nvSpPr>
      <dsp:spPr>
        <a:xfrm>
          <a:off x="5621684" y="3125"/>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Accounts Payable</a:t>
          </a:r>
        </a:p>
      </dsp:txBody>
      <dsp:txXfrm>
        <a:off x="5621684" y="3125"/>
        <a:ext cx="2511474" cy="1506884"/>
      </dsp:txXfrm>
    </dsp:sp>
    <dsp:sp modelId="{0F61BDEC-AFAC-49D1-BF3C-A3DD2C780971}">
      <dsp:nvSpPr>
        <dsp:cNvPr id="0" name=""/>
        <dsp:cNvSpPr/>
      </dsp:nvSpPr>
      <dsp:spPr>
        <a:xfrm>
          <a:off x="96440" y="1761158"/>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Human Resources</a:t>
          </a:r>
        </a:p>
      </dsp:txBody>
      <dsp:txXfrm>
        <a:off x="96440" y="1761158"/>
        <a:ext cx="2511474" cy="1506884"/>
      </dsp:txXfrm>
    </dsp:sp>
    <dsp:sp modelId="{31255406-770B-46D7-9776-1A41765084CB}">
      <dsp:nvSpPr>
        <dsp:cNvPr id="0" name=""/>
        <dsp:cNvSpPr/>
      </dsp:nvSpPr>
      <dsp:spPr>
        <a:xfrm>
          <a:off x="2859062" y="1761158"/>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Husky Athletic Fund</a:t>
          </a:r>
        </a:p>
      </dsp:txBody>
      <dsp:txXfrm>
        <a:off x="2859062" y="1761158"/>
        <a:ext cx="2511474" cy="1506884"/>
      </dsp:txXfrm>
    </dsp:sp>
    <dsp:sp modelId="{C5A0E96E-3588-4CB6-A3D2-8D1B88C5EA50}">
      <dsp:nvSpPr>
        <dsp:cNvPr id="0" name=""/>
        <dsp:cNvSpPr/>
      </dsp:nvSpPr>
      <dsp:spPr>
        <a:xfrm>
          <a:off x="5621684" y="1761158"/>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Student Health and Wellness</a:t>
          </a:r>
        </a:p>
      </dsp:txBody>
      <dsp:txXfrm>
        <a:off x="5621684" y="1761158"/>
        <a:ext cx="2511474" cy="1506884"/>
      </dsp:txXfrm>
    </dsp:sp>
    <dsp:sp modelId="{B4A76846-FBF0-43BD-B8BB-E63BD049C938}">
      <dsp:nvSpPr>
        <dsp:cNvPr id="0" name=""/>
        <dsp:cNvSpPr/>
      </dsp:nvSpPr>
      <dsp:spPr>
        <a:xfrm>
          <a:off x="96440" y="3519190"/>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Parking Services</a:t>
          </a:r>
        </a:p>
      </dsp:txBody>
      <dsp:txXfrm>
        <a:off x="96440" y="3519190"/>
        <a:ext cx="2511474" cy="1506884"/>
      </dsp:txXfrm>
    </dsp:sp>
    <dsp:sp modelId="{EA41EA2C-42C8-4E26-BD0E-FF102A9C0F21}">
      <dsp:nvSpPr>
        <dsp:cNvPr id="0" name=""/>
        <dsp:cNvSpPr/>
      </dsp:nvSpPr>
      <dsp:spPr>
        <a:xfrm>
          <a:off x="2859062" y="3519190"/>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Ticket Sales </a:t>
          </a:r>
        </a:p>
      </dsp:txBody>
      <dsp:txXfrm>
        <a:off x="2859062" y="3519190"/>
        <a:ext cx="2511474" cy="1506884"/>
      </dsp:txXfrm>
    </dsp:sp>
    <dsp:sp modelId="{AACE0EBE-50C7-4A45-A078-D9ABA7589E83}">
      <dsp:nvSpPr>
        <dsp:cNvPr id="0" name=""/>
        <dsp:cNvSpPr/>
      </dsp:nvSpPr>
      <dsp:spPr>
        <a:xfrm>
          <a:off x="5621684" y="3519190"/>
          <a:ext cx="2511474" cy="150688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alibri"/>
            </a:rPr>
            <a:t>Coming soon Res Life</a:t>
          </a:r>
        </a:p>
      </dsp:txBody>
      <dsp:txXfrm>
        <a:off x="5621684" y="3519190"/>
        <a:ext cx="2511474" cy="1506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BD2E-31AE-414A-81F2-D0EF504A8B7A}">
      <dsp:nvSpPr>
        <dsp:cNvPr id="0" name=""/>
        <dsp:cNvSpPr/>
      </dsp:nvSpPr>
      <dsp:spPr>
        <a:xfrm>
          <a:off x="5400675" y="2055864"/>
          <a:ext cx="1414462" cy="673155"/>
        </a:xfrm>
        <a:custGeom>
          <a:avLst/>
          <a:gdLst/>
          <a:ahLst/>
          <a:cxnLst/>
          <a:rect l="0" t="0" r="0" b="0"/>
          <a:pathLst>
            <a:path>
              <a:moveTo>
                <a:pt x="0" y="0"/>
              </a:moveTo>
              <a:lnTo>
                <a:pt x="0" y="458735"/>
              </a:lnTo>
              <a:lnTo>
                <a:pt x="1414462" y="458735"/>
              </a:lnTo>
              <a:lnTo>
                <a:pt x="1414462" y="67315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6497B0-779A-4E87-A61B-8CF663767386}">
      <dsp:nvSpPr>
        <dsp:cNvPr id="0" name=""/>
        <dsp:cNvSpPr/>
      </dsp:nvSpPr>
      <dsp:spPr>
        <a:xfrm>
          <a:off x="3986212" y="2055864"/>
          <a:ext cx="1414462" cy="673155"/>
        </a:xfrm>
        <a:custGeom>
          <a:avLst/>
          <a:gdLst/>
          <a:ahLst/>
          <a:cxnLst/>
          <a:rect l="0" t="0" r="0" b="0"/>
          <a:pathLst>
            <a:path>
              <a:moveTo>
                <a:pt x="1414462" y="0"/>
              </a:moveTo>
              <a:lnTo>
                <a:pt x="1414462" y="458735"/>
              </a:lnTo>
              <a:lnTo>
                <a:pt x="0" y="458735"/>
              </a:lnTo>
              <a:lnTo>
                <a:pt x="0" y="67315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6811EC-7B70-45A0-9538-674A61DBB63F}">
      <dsp:nvSpPr>
        <dsp:cNvPr id="0" name=""/>
        <dsp:cNvSpPr/>
      </dsp:nvSpPr>
      <dsp:spPr>
        <a:xfrm>
          <a:off x="1111567" y="2055864"/>
          <a:ext cx="91440" cy="673155"/>
        </a:xfrm>
        <a:custGeom>
          <a:avLst/>
          <a:gdLst/>
          <a:ahLst/>
          <a:cxnLst/>
          <a:rect l="0" t="0" r="0" b="0"/>
          <a:pathLst>
            <a:path>
              <a:moveTo>
                <a:pt x="45720" y="0"/>
              </a:moveTo>
              <a:lnTo>
                <a:pt x="45720" y="67315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06F0DC-C3E5-4B8C-95AA-CC59F162EA25}">
      <dsp:nvSpPr>
        <dsp:cNvPr id="0" name=""/>
        <dsp:cNvSpPr/>
      </dsp:nvSpPr>
      <dsp:spPr>
        <a:xfrm>
          <a:off x="0" y="586109"/>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E8EC4A-114A-4C32-B23C-F45040DEE20F}">
      <dsp:nvSpPr>
        <dsp:cNvPr id="0" name=""/>
        <dsp:cNvSpPr/>
      </dsp:nvSpPr>
      <dsp:spPr>
        <a:xfrm>
          <a:off x="257174" y="83042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alibri"/>
            </a:rPr>
            <a:t>Variable Cost</a:t>
          </a:r>
        </a:p>
      </dsp:txBody>
      <dsp:txXfrm>
        <a:off x="300222" y="873473"/>
        <a:ext cx="2228479" cy="1383659"/>
      </dsp:txXfrm>
    </dsp:sp>
    <dsp:sp modelId="{65185B0F-27AE-405E-BD27-80FB9354DFFA}">
      <dsp:nvSpPr>
        <dsp:cNvPr id="0" name=""/>
        <dsp:cNvSpPr/>
      </dsp:nvSpPr>
      <dsp:spPr>
        <a:xfrm>
          <a:off x="0" y="272902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C7ED01-4346-4F5D-A871-56ADD4837391}">
      <dsp:nvSpPr>
        <dsp:cNvPr id="0" name=""/>
        <dsp:cNvSpPr/>
      </dsp:nvSpPr>
      <dsp:spPr>
        <a:xfrm>
          <a:off x="257174" y="297333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Scripting</a:t>
          </a:r>
        </a:p>
      </dsp:txBody>
      <dsp:txXfrm>
        <a:off x="300222" y="3016384"/>
        <a:ext cx="2228479" cy="1383659"/>
      </dsp:txXfrm>
    </dsp:sp>
    <dsp:sp modelId="{3BCEB44E-250B-43D6-8DDB-FC1024C9B7B2}">
      <dsp:nvSpPr>
        <dsp:cNvPr id="0" name=""/>
        <dsp:cNvSpPr/>
      </dsp:nvSpPr>
      <dsp:spPr>
        <a:xfrm>
          <a:off x="4243387" y="586109"/>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828BCA-FD7E-41CD-A8FA-B1E80B9F62B9}">
      <dsp:nvSpPr>
        <dsp:cNvPr id="0" name=""/>
        <dsp:cNvSpPr/>
      </dsp:nvSpPr>
      <dsp:spPr>
        <a:xfrm>
          <a:off x="4500562" y="830425"/>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Calibri"/>
            </a:rPr>
            <a:t>Fixed Cost</a:t>
          </a:r>
        </a:p>
      </dsp:txBody>
      <dsp:txXfrm>
        <a:off x="4543610" y="873473"/>
        <a:ext cx="2228479" cy="1383659"/>
      </dsp:txXfrm>
    </dsp:sp>
    <dsp:sp modelId="{5A2AC45F-0DB4-420C-A8AA-01EF4199E0BE}">
      <dsp:nvSpPr>
        <dsp:cNvPr id="0" name=""/>
        <dsp:cNvSpPr/>
      </dsp:nvSpPr>
      <dsp:spPr>
        <a:xfrm>
          <a:off x="2828925" y="272902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1B66B1-6876-47F5-B301-9842A81A2757}">
      <dsp:nvSpPr>
        <dsp:cNvPr id="0" name=""/>
        <dsp:cNvSpPr/>
      </dsp:nvSpPr>
      <dsp:spPr>
        <a:xfrm>
          <a:off x="3086100" y="297333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Calibri"/>
            </a:rPr>
            <a:t>Agents</a:t>
          </a:r>
          <a:endParaRPr lang="en-US" sz="3500" kern="1200"/>
        </a:p>
      </dsp:txBody>
      <dsp:txXfrm>
        <a:off x="3129148" y="3016384"/>
        <a:ext cx="2228479" cy="1383659"/>
      </dsp:txXfrm>
    </dsp:sp>
    <dsp:sp modelId="{01EAD42E-609D-42E5-B538-E45BBEAF0CE7}">
      <dsp:nvSpPr>
        <dsp:cNvPr id="0" name=""/>
        <dsp:cNvSpPr/>
      </dsp:nvSpPr>
      <dsp:spPr>
        <a:xfrm>
          <a:off x="5657850" y="2729020"/>
          <a:ext cx="2314575" cy="14697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EB0333-EDE1-4D92-B612-8D41B6D92799}">
      <dsp:nvSpPr>
        <dsp:cNvPr id="0" name=""/>
        <dsp:cNvSpPr/>
      </dsp:nvSpPr>
      <dsp:spPr>
        <a:xfrm>
          <a:off x="5915025" y="297333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Supervisor</a:t>
          </a:r>
        </a:p>
      </dsp:txBody>
      <dsp:txXfrm>
        <a:off x="5958073" y="3016384"/>
        <a:ext cx="2228479" cy="1383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2DAFCBA3-BBD2-E746-BC0A-5318CDA6FC73}" type="datetimeFigureOut">
              <a:rPr lang="en-US" smtClean="0"/>
              <a:t>6/12/2025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and welcome to Contact Center Express &amp; Finesse</a:t>
            </a:r>
          </a:p>
        </p:txBody>
      </p:sp>
      <p:sp>
        <p:nvSpPr>
          <p:cNvPr id="4" name="Slide Number Placeholder 3"/>
          <p:cNvSpPr>
            <a:spLocks noGrp="1"/>
          </p:cNvSpPr>
          <p:nvPr>
            <p:ph type="sldNum" sz="quarter" idx="5"/>
          </p:nvPr>
        </p:nvSpPr>
        <p:spPr/>
        <p:txBody>
          <a:bodyPr/>
          <a:lstStyle/>
          <a:p>
            <a:fld id="{E9244277-945F-E145-924A-E11AFC7400D9}" type="slidenum">
              <a:rPr lang="en-US" smtClean="0"/>
              <a:t>0</a:t>
            </a:fld>
            <a:endParaRPr lang="en-US"/>
          </a:p>
        </p:txBody>
      </p:sp>
    </p:spTree>
    <p:extLst>
      <p:ext uri="{BB962C8B-B14F-4D97-AF65-F5344CB8AC3E}">
        <p14:creationId xmlns:p14="http://schemas.microsoft.com/office/powerpoint/2010/main" val="16002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Benefits, most importantly is customer satisfaction.  We want to get the caller the information or answers they are looking for as quickly as possible.  </a:t>
            </a:r>
          </a:p>
          <a:p>
            <a:r>
              <a:rPr lang="en-US"/>
              <a:t>You can use the reporting features optimize your workforce.  If we have too few agents, hold or wait time increases as does the number of hang ups or abandoned calls.  </a:t>
            </a:r>
            <a:endParaRPr lang="en-US">
              <a:ea typeface="Calibri"/>
              <a:cs typeface="Calibri"/>
            </a:endParaRPr>
          </a:p>
          <a:p>
            <a:r>
              <a:rPr lang="en-US"/>
              <a:t>Your customers get frustrated and the service level goes down.  If we have too many agents, we have increased staffing costs and productivity is generally lowered.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10</a:t>
            </a:fld>
            <a:endParaRPr lang="en-US"/>
          </a:p>
        </p:txBody>
      </p:sp>
    </p:spTree>
    <p:extLst>
      <p:ext uri="{BB962C8B-B14F-4D97-AF65-F5344CB8AC3E}">
        <p14:creationId xmlns:p14="http://schemas.microsoft.com/office/powerpoint/2010/main" val="80992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Quality management.  Supervisors have the ability to listen in on an agents call.  Combine this with reporting metrics and supervisors can identify training needs and agent effectiveness.  </a:t>
            </a:r>
          </a:p>
          <a:p>
            <a:r>
              <a:rPr lang="en-US"/>
              <a:t>The quicker an agent can service that call, the customer can be happy and the agent becomes available to assist another caller.</a:t>
            </a:r>
            <a:endParaRPr lang="en-US">
              <a:ea typeface="Calibri"/>
              <a:cs typeface="Calibri"/>
            </a:endParaRPr>
          </a:p>
          <a:p>
            <a:r>
              <a:rPr lang="en-US"/>
              <a:t>We build in departmental control.  Open and closed hours are set along with standard holidays.  </a:t>
            </a:r>
          </a:p>
          <a:p>
            <a:r>
              <a:rPr lang="en-US"/>
              <a:t>We can give departments the ability for a customer closure, in the event of an emergency or they have a last minute closure for any reason, there is a number to call into where they can close the call center with a temporary message.  </a:t>
            </a:r>
          </a:p>
          <a:p>
            <a:r>
              <a:rPr lang="en-US"/>
              <a:t>Music on hold messages can be changed or rotated for business needs.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11</a:t>
            </a:fld>
            <a:endParaRPr lang="en-US"/>
          </a:p>
        </p:txBody>
      </p:sp>
    </p:spTree>
    <p:extLst>
      <p:ext uri="{BB962C8B-B14F-4D97-AF65-F5344CB8AC3E}">
        <p14:creationId xmlns:p14="http://schemas.microsoft.com/office/powerpoint/2010/main" val="57683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quite the wide variety of departments that are using the product.  </a:t>
            </a:r>
          </a:p>
          <a:p>
            <a:r>
              <a:rPr lang="en-US"/>
              <a:t>The next department to go live will be Res life.  We did agent/supervisor training yesterday and will go live Thursday.  Here are some other departments that utilize Contact Center Express.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12</a:t>
            </a:fld>
            <a:endParaRPr lang="en-US"/>
          </a:p>
        </p:txBody>
      </p:sp>
    </p:spTree>
    <p:extLst>
      <p:ext uri="{BB962C8B-B14F-4D97-AF65-F5344CB8AC3E}">
        <p14:creationId xmlns:p14="http://schemas.microsoft.com/office/powerpoint/2010/main" val="351048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two types of costs, variable pricing which is a one time charge.</a:t>
            </a:r>
          </a:p>
          <a:p>
            <a:r>
              <a:rPr lang="en-US"/>
              <a:t>Agents and supervisors are a fixed cost and it is based upon the max concurrent number of agents and supervisors logged in.  </a:t>
            </a:r>
          </a:p>
          <a:p>
            <a:r>
              <a:rPr lang="en-US"/>
              <a:t>Exact costs for agents and supervisors can be obtained through the ITS Business Office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13</a:t>
            </a:fld>
            <a:endParaRPr lang="en-US"/>
          </a:p>
        </p:txBody>
      </p:sp>
    </p:spTree>
    <p:extLst>
      <p:ext uri="{BB962C8B-B14F-4D97-AF65-F5344CB8AC3E}">
        <p14:creationId xmlns:p14="http://schemas.microsoft.com/office/powerpoint/2010/main" val="1493983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Dashboard:   Who is talking, time in that state, who is signed in </a:t>
            </a:r>
          </a:p>
          <a:p>
            <a:r>
              <a:rPr lang="en-US"/>
              <a:t>Different status can be used for reporting, we don’t use it for that, we use it for status of staff in office.   explain</a:t>
            </a:r>
          </a:p>
        </p:txBody>
      </p:sp>
      <p:sp>
        <p:nvSpPr>
          <p:cNvPr id="4" name="Slide Number Placeholder 3"/>
          <p:cNvSpPr>
            <a:spLocks noGrp="1"/>
          </p:cNvSpPr>
          <p:nvPr>
            <p:ph type="sldNum" sz="quarter" idx="5"/>
          </p:nvPr>
        </p:nvSpPr>
        <p:spPr/>
        <p:txBody>
          <a:bodyPr/>
          <a:lstStyle/>
          <a:p>
            <a:fld id="{E9244277-945F-E145-924A-E11AFC7400D9}" type="slidenum">
              <a:rPr lang="en-US" smtClean="0"/>
              <a:t>14</a:t>
            </a:fld>
            <a:endParaRPr lang="en-US"/>
          </a:p>
        </p:txBody>
      </p:sp>
    </p:spTree>
    <p:extLst>
      <p:ext uri="{BB962C8B-B14F-4D97-AF65-F5344CB8AC3E}">
        <p14:creationId xmlns:p14="http://schemas.microsoft.com/office/powerpoint/2010/main" val="196615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report is used for knowing the time calls came in and number they called.  We use for volume during off hours. Example:  last opening weekend we did not have phones on.  We used this report to determine that this upcoming opening weekend we will have phones on! </a:t>
            </a:r>
          </a:p>
          <a:p>
            <a:r>
              <a:rPr lang="en-US"/>
              <a:t>We also use the Called Number because we have 4 phone numbers coming into one. </a:t>
            </a:r>
          </a:p>
        </p:txBody>
      </p:sp>
      <p:sp>
        <p:nvSpPr>
          <p:cNvPr id="4" name="Slide Number Placeholder 3"/>
          <p:cNvSpPr>
            <a:spLocks noGrp="1"/>
          </p:cNvSpPr>
          <p:nvPr>
            <p:ph type="sldNum" sz="quarter" idx="5"/>
          </p:nvPr>
        </p:nvSpPr>
        <p:spPr/>
        <p:txBody>
          <a:bodyPr/>
          <a:lstStyle/>
          <a:p>
            <a:fld id="{E9244277-945F-E145-924A-E11AFC7400D9}" type="slidenum">
              <a:rPr lang="en-US" smtClean="0"/>
              <a:t>15</a:t>
            </a:fld>
            <a:endParaRPr lang="en-US"/>
          </a:p>
        </p:txBody>
      </p:sp>
    </p:spTree>
    <p:extLst>
      <p:ext uri="{BB962C8B-B14F-4D97-AF65-F5344CB8AC3E}">
        <p14:creationId xmlns:p14="http://schemas.microsoft.com/office/powerpoint/2010/main" val="382585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44277-945F-E145-924A-E11AFC7400D9}" type="slidenum">
              <a:rPr lang="en-US" smtClean="0"/>
              <a:t>16</a:t>
            </a:fld>
            <a:endParaRPr lang="en-US"/>
          </a:p>
        </p:txBody>
      </p:sp>
    </p:spTree>
    <p:extLst>
      <p:ext uri="{BB962C8B-B14F-4D97-AF65-F5344CB8AC3E}">
        <p14:creationId xmlns:p14="http://schemas.microsoft.com/office/powerpoint/2010/main" val="53894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44277-945F-E145-924A-E11AFC7400D9}" type="slidenum">
              <a:rPr lang="en-US" smtClean="0"/>
              <a:t>18</a:t>
            </a:fld>
            <a:endParaRPr lang="en-US"/>
          </a:p>
        </p:txBody>
      </p:sp>
    </p:spTree>
    <p:extLst>
      <p:ext uri="{BB962C8B-B14F-4D97-AF65-F5344CB8AC3E}">
        <p14:creationId xmlns:p14="http://schemas.microsoft.com/office/powerpoint/2010/main" val="314291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244277-945F-E145-924A-E11AFC7400D9}" type="slidenum">
              <a:rPr lang="en-US" smtClean="0"/>
              <a:t>1</a:t>
            </a:fld>
            <a:endParaRPr lang="en-US"/>
          </a:p>
        </p:txBody>
      </p:sp>
    </p:spTree>
    <p:extLst>
      <p:ext uri="{BB962C8B-B14F-4D97-AF65-F5344CB8AC3E}">
        <p14:creationId xmlns:p14="http://schemas.microsoft.com/office/powerpoint/2010/main" val="40950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cover what is Cisco Unified Contact Center Express</a:t>
            </a:r>
          </a:p>
          <a:p>
            <a:r>
              <a:rPr lang="en-US"/>
              <a:t>We’ll go over some of the benefits that it can provide to your business and operations</a:t>
            </a:r>
            <a:endParaRPr lang="en-US">
              <a:ea typeface="Calibri"/>
              <a:cs typeface="Calibri"/>
            </a:endParaRPr>
          </a:p>
          <a:p>
            <a:r>
              <a:rPr lang="en-US"/>
              <a:t>What departments use it, some general cost information and Finesse which is the end users interface.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E9244277-945F-E145-924A-E11AFC7400D9}" type="slidenum">
              <a:rPr lang="en-US" smtClean="0"/>
              <a:t>2</a:t>
            </a:fld>
            <a:endParaRPr lang="en-US"/>
          </a:p>
        </p:txBody>
      </p:sp>
    </p:spTree>
    <p:extLst>
      <p:ext uri="{BB962C8B-B14F-4D97-AF65-F5344CB8AC3E}">
        <p14:creationId xmlns:p14="http://schemas.microsoft.com/office/powerpoint/2010/main" val="234593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3</a:t>
            </a:fld>
            <a:endParaRPr lang="en-US"/>
          </a:p>
        </p:txBody>
      </p:sp>
    </p:spTree>
    <p:extLst>
      <p:ext uri="{BB962C8B-B14F-4D97-AF65-F5344CB8AC3E}">
        <p14:creationId xmlns:p14="http://schemas.microsoft.com/office/powerpoint/2010/main" val="385851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WFH</a:t>
            </a:r>
            <a:endParaRPr lang="en-US">
              <a:ea typeface="Calibri"/>
              <a:cs typeface="Calibri"/>
            </a:endParaRPr>
          </a:p>
          <a:p>
            <a:r>
              <a:rPr lang="en-US"/>
              <a:t>Data collected</a:t>
            </a:r>
            <a:endParaRPr lang="en-US">
              <a:ea typeface="Calibri"/>
              <a:cs typeface="Calibri"/>
            </a:endParaRPr>
          </a:p>
          <a:p>
            <a:r>
              <a:rPr lang="en-US"/>
              <a:t>Call b</a:t>
            </a:r>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4</a:t>
            </a:fld>
            <a:endParaRPr lang="en-US"/>
          </a:p>
        </p:txBody>
      </p:sp>
    </p:spTree>
    <p:extLst>
      <p:ext uri="{BB962C8B-B14F-4D97-AF65-F5344CB8AC3E}">
        <p14:creationId xmlns:p14="http://schemas.microsoft.com/office/powerpoint/2010/main" val="58919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r>
              <a:rPr lang="en-US" err="1"/>
              <a:t>UCCx</a:t>
            </a:r>
            <a:r>
              <a:rPr lang="en-US"/>
              <a:t> is a complete call center application for call centers that have no agents and only automation up to 400 seats that gets a lot of calls. </a:t>
            </a:r>
          </a:p>
          <a:p>
            <a:pPr defTabSz="457886"/>
            <a:r>
              <a:rPr lang="en-US"/>
              <a:t>Skillset </a:t>
            </a:r>
          </a:p>
          <a:p>
            <a:pPr defTabSz="457886"/>
            <a:r>
              <a:rPr lang="en-US"/>
              <a:t>The goal best possible customer journey by leveraging the advanced integration features that are available.  </a:t>
            </a:r>
          </a:p>
          <a:p>
            <a:pPr defTabSz="457886"/>
            <a:r>
              <a:rPr lang="en-US"/>
              <a:t>Limited by our vision and creativity, or what one can think of.  </a:t>
            </a:r>
          </a:p>
          <a:p>
            <a:pPr defTabSz="457886"/>
            <a:r>
              <a:rPr lang="en-US"/>
              <a:t>Database lookup.  Call back option when users are on hold, estimated time to wait, how many callers are ahead, informational hold messages,</a:t>
            </a:r>
          </a:p>
          <a:p>
            <a:pPr defTabSz="457886"/>
            <a:r>
              <a:rPr lang="en-US"/>
              <a:t>Outbound call campaigns</a:t>
            </a:r>
          </a:p>
          <a:p>
            <a:pPr defTabSz="457886"/>
            <a:endParaRPr lang="en-US"/>
          </a:p>
          <a:p>
            <a:pPr defTabSz="457886"/>
            <a:r>
              <a:rPr lang="en-US"/>
              <a:t>Message of the Day for callers to listen to</a:t>
            </a:r>
          </a:p>
          <a:p>
            <a:pPr defTabSz="457886"/>
            <a:r>
              <a:rPr lang="en-US"/>
              <a:t>Multiple lines directed to one number </a:t>
            </a:r>
          </a:p>
          <a:p>
            <a:pPr defTabSz="457886"/>
            <a:r>
              <a:rPr lang="en-US"/>
              <a:t>Outbound calling campaign opportunity</a:t>
            </a:r>
          </a:p>
          <a:p>
            <a:pPr defTabSz="457886"/>
            <a:endParaRPr lang="en-US"/>
          </a:p>
          <a:p>
            <a:pPr defTabSz="457886"/>
            <a:endParaRPr lang="en-US">
              <a:ea typeface="Calibri"/>
              <a:cs typeface="Calibri"/>
            </a:endParaRPr>
          </a:p>
          <a:p>
            <a:pPr defTabSz="457886"/>
            <a:endParaRPr lang="en-US">
              <a:ea typeface="Calibri"/>
              <a:cs typeface="Calibri"/>
            </a:endParaRPr>
          </a:p>
          <a:p>
            <a:pPr defTabSz="457886"/>
            <a:r>
              <a:rPr lang="en-US"/>
              <a:t>User setting to allow calls to go to distribute to the front line staff first and if all on calls the call will be directed to next level. </a:t>
            </a:r>
            <a:endParaRPr lang="en-US">
              <a:ea typeface="Calibri"/>
              <a:cs typeface="Calibri"/>
            </a:endParaRPr>
          </a:p>
          <a:p>
            <a:pPr defTabSz="457886"/>
            <a:r>
              <a:rPr lang="en-US"/>
              <a:t>Call Back feature – calls in queue waiting take priority over those that want a call back. </a:t>
            </a:r>
            <a:endParaRPr lang="en-US">
              <a:ea typeface="Calibri"/>
              <a:cs typeface="Calibri"/>
            </a:endParaRPr>
          </a:p>
          <a:p>
            <a:pPr defTabSz="457886"/>
            <a:r>
              <a:rPr lang="en-US"/>
              <a:t>Message of the day option – inclement weather, high volume, deadlines, any information that may be answered in the message.   Control of creating and removing.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E9244277-945F-E145-924A-E11AFC7400D9}" type="slidenum">
              <a:rPr lang="en-US" smtClean="0"/>
              <a:t>5</a:t>
            </a:fld>
            <a:endParaRPr lang="en-US"/>
          </a:p>
        </p:txBody>
      </p:sp>
    </p:spTree>
    <p:extLst>
      <p:ext uri="{BB962C8B-B14F-4D97-AF65-F5344CB8AC3E}">
        <p14:creationId xmlns:p14="http://schemas.microsoft.com/office/powerpoint/2010/main" val="201407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part of the user interface we have real time reporting, supervisors can see how many calls there are, agents logged in, how many on calls, how many ready or not and so on.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6</a:t>
            </a:fld>
            <a:endParaRPr lang="en-US"/>
          </a:p>
        </p:txBody>
      </p:sp>
    </p:spTree>
    <p:extLst>
      <p:ext uri="{BB962C8B-B14F-4D97-AF65-F5344CB8AC3E}">
        <p14:creationId xmlns:p14="http://schemas.microsoft.com/office/powerpoint/2010/main" val="342013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Agent Wrap Up Data, when the call completes, the agent gets an opportunity to classify the call</a:t>
            </a:r>
          </a:p>
          <a:p>
            <a:r>
              <a:rPr lang="en-US">
                <a:ea typeface="Calibri"/>
                <a:cs typeface="Calibri"/>
              </a:rPr>
              <a:t>Traffic Analysis Report </a:t>
            </a:r>
            <a:r>
              <a:rPr lang="en-US"/>
              <a:t>single day, peak call times were 2-3pm and 3-4pm.  </a:t>
            </a:r>
            <a:endParaRPr lang="en-US">
              <a:ea typeface="Calibri"/>
              <a:cs typeface="Calibri"/>
            </a:endParaRPr>
          </a:p>
          <a:p>
            <a:endParaRPr lang="en-US">
              <a:ea typeface="Calibri"/>
              <a:cs typeface="Calibri"/>
            </a:endParaRPr>
          </a:p>
          <a:p>
            <a:endParaRPr lang="en-US"/>
          </a:p>
          <a:p>
            <a:r>
              <a:rPr lang="en-US"/>
              <a:t>Can also see how many calls came in on days off (Saturday, Sunday opening weekend – last year did not have phones on, this year we will based on the volume we saw)</a:t>
            </a:r>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7</a:t>
            </a:fld>
            <a:endParaRPr lang="en-US"/>
          </a:p>
        </p:txBody>
      </p:sp>
    </p:spTree>
    <p:extLst>
      <p:ext uri="{BB962C8B-B14F-4D97-AF65-F5344CB8AC3E}">
        <p14:creationId xmlns:p14="http://schemas.microsoft.com/office/powerpoint/2010/main" val="409462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covid we’ve seen an increase in telework.  With a computer, headset and internet connectivity you can access </a:t>
            </a:r>
            <a:r>
              <a:rPr lang="en-US" err="1"/>
              <a:t>UCCx</a:t>
            </a:r>
            <a:r>
              <a:rPr lang="en-US"/>
              <a:t> from anywhere.  We have a software phone called jabber, which is an application that runs on the computer and provides phone service.  The agent interface is done in a web browser.  This makes it very easy to work from anywhere.</a:t>
            </a:r>
          </a:p>
          <a:p>
            <a:r>
              <a:rPr lang="en-US" err="1"/>
              <a:t>UCCx</a:t>
            </a:r>
            <a:r>
              <a:rPr lang="en-US"/>
              <a:t> supports 0-400 concurrent agents.  Adding agents is done by the telecom group and we can easily add or remove agents and supervisors, adjust skills and skill levels.</a:t>
            </a:r>
            <a:endParaRPr lang="en-US">
              <a:ea typeface="Calibri"/>
              <a:cs typeface="Calibri"/>
            </a:endParaRPr>
          </a:p>
          <a:p>
            <a:endParaRPr lang="en-US">
              <a:ea typeface="Calibri"/>
              <a:cs typeface="Calibri"/>
            </a:endParaRPr>
          </a:p>
          <a:p>
            <a:r>
              <a:rPr lang="en-US"/>
              <a:t>WFH</a:t>
            </a:r>
            <a:endParaRPr lang="en-US">
              <a:ea typeface="Calibri"/>
              <a:cs typeface="Calibri"/>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9</a:t>
            </a:fld>
            <a:endParaRPr lang="en-US"/>
          </a:p>
        </p:txBody>
      </p:sp>
    </p:spTree>
    <p:extLst>
      <p:ext uri="{BB962C8B-B14F-4D97-AF65-F5344CB8AC3E}">
        <p14:creationId xmlns:p14="http://schemas.microsoft.com/office/powerpoint/2010/main" val="313589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9746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hyperlink" Target="mailto:techsupport@uconn.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Contact Center Express &amp; Finesse</a:t>
            </a:r>
            <a:br>
              <a:rPr lang="en-US"/>
            </a:br>
            <a:endParaRPr lang="en-US"/>
          </a:p>
        </p:txBody>
      </p:sp>
      <p:sp>
        <p:nvSpPr>
          <p:cNvPr id="19" name="Subtitle 2"/>
          <p:cNvSpPr>
            <a:spLocks noGrp="1"/>
          </p:cNvSpPr>
          <p:nvPr>
            <p:ph type="subTitle" idx="1"/>
          </p:nvPr>
        </p:nvSpPr>
        <p:spPr>
          <a:effectLst/>
        </p:spPr>
        <p:txBody>
          <a:bodyPr/>
          <a:lstStyle/>
          <a:p>
            <a:r>
              <a:rPr lang="en-US"/>
              <a:t>Tech Day</a:t>
            </a:r>
          </a:p>
          <a:p>
            <a:r>
              <a:rPr lang="en-US" sz="2000"/>
              <a:t>June 3, 2025</a:t>
            </a:r>
          </a:p>
          <a:p>
            <a:r>
              <a:rPr lang="en-US" sz="2000"/>
              <a:t>Jared Dewey &amp; Rebecca Bentley</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714D6-A5F3-0A0C-3F8C-24648130AD84}"/>
              </a:ext>
            </a:extLst>
          </p:cNvPr>
          <p:cNvSpPr>
            <a:spLocks noGrp="1"/>
          </p:cNvSpPr>
          <p:nvPr>
            <p:ph type="title"/>
          </p:nvPr>
        </p:nvSpPr>
        <p:spPr/>
        <p:txBody>
          <a:bodyPr lIns="91440" tIns="45720" rIns="91440" bIns="45720" anchor="t"/>
          <a:lstStyle/>
          <a:p>
            <a:r>
              <a:rPr lang="en-US">
                <a:ea typeface="Calibri"/>
                <a:cs typeface="Calibri"/>
              </a:rPr>
              <a:t>Flexibility Scalability Redundancy</a:t>
            </a:r>
            <a:endParaRPr lang="en-US"/>
          </a:p>
        </p:txBody>
      </p:sp>
      <p:sp>
        <p:nvSpPr>
          <p:cNvPr id="2" name="Content Placeholder 1">
            <a:extLst>
              <a:ext uri="{FF2B5EF4-FFF2-40B4-BE49-F238E27FC236}">
                <a16:creationId xmlns:a16="http://schemas.microsoft.com/office/drawing/2014/main" id="{58328502-C5C7-2CE9-0F2E-A84564BF5229}"/>
              </a:ext>
            </a:extLst>
          </p:cNvPr>
          <p:cNvSpPr>
            <a:spLocks noGrp="1"/>
          </p:cNvSpPr>
          <p:nvPr>
            <p:ph idx="1"/>
          </p:nvPr>
        </p:nvSpPr>
        <p:spPr/>
        <p:txBody>
          <a:bodyPr lIns="91440" tIns="45720" rIns="91440" bIns="45720" anchor="t"/>
          <a:lstStyle/>
          <a:p>
            <a:r>
              <a:rPr lang="en-US">
                <a:ea typeface="Calibri"/>
                <a:cs typeface="Calibri"/>
              </a:rPr>
              <a:t>PC/Headset/Internet</a:t>
            </a:r>
          </a:p>
          <a:p>
            <a:r>
              <a:rPr lang="en-US" err="1">
                <a:ea typeface="Calibri"/>
                <a:cs typeface="Calibri"/>
              </a:rPr>
              <a:t>UCCx</a:t>
            </a:r>
            <a:r>
              <a:rPr lang="en-US">
                <a:ea typeface="Calibri"/>
                <a:cs typeface="Calibri"/>
              </a:rPr>
              <a:t> supports 0-400 agents</a:t>
            </a:r>
          </a:p>
          <a:p>
            <a:r>
              <a:rPr lang="en-US">
                <a:ea typeface="Calibri"/>
                <a:cs typeface="Calibri"/>
              </a:rPr>
              <a:t>Easy to add/remove agents</a:t>
            </a:r>
          </a:p>
          <a:p>
            <a:r>
              <a:rPr lang="en-US">
                <a:ea typeface="Calibri"/>
                <a:cs typeface="Calibri"/>
              </a:rPr>
              <a:t>Redundant servers</a:t>
            </a:r>
          </a:p>
          <a:p>
            <a:endParaRPr lang="en-US">
              <a:ea typeface="Calibri"/>
              <a:cs typeface="Calibri"/>
            </a:endParaRPr>
          </a:p>
        </p:txBody>
      </p:sp>
    </p:spTree>
    <p:extLst>
      <p:ext uri="{BB962C8B-B14F-4D97-AF65-F5344CB8AC3E}">
        <p14:creationId xmlns:p14="http://schemas.microsoft.com/office/powerpoint/2010/main" val="243583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C6EC56-11FD-9004-FE94-941B28130076}"/>
              </a:ext>
            </a:extLst>
          </p:cNvPr>
          <p:cNvSpPr>
            <a:spLocks noGrp="1"/>
          </p:cNvSpPr>
          <p:nvPr>
            <p:ph type="title"/>
          </p:nvPr>
        </p:nvSpPr>
        <p:spPr>
          <a:xfrm>
            <a:off x="914400" y="93138"/>
            <a:ext cx="7315200" cy="731520"/>
          </a:xfrm>
        </p:spPr>
        <p:txBody>
          <a:bodyPr>
            <a:normAutofit/>
          </a:bodyPr>
          <a:lstStyle/>
          <a:p>
            <a:r>
              <a:rPr lang="en-US"/>
              <a:t>Benefits</a:t>
            </a:r>
          </a:p>
        </p:txBody>
      </p:sp>
      <p:graphicFrame>
        <p:nvGraphicFramePr>
          <p:cNvPr id="5" name="Content Placeholder 1">
            <a:extLst>
              <a:ext uri="{FF2B5EF4-FFF2-40B4-BE49-F238E27FC236}">
                <a16:creationId xmlns:a16="http://schemas.microsoft.com/office/drawing/2014/main" id="{87A639EC-B938-A4C7-6ABB-0A9BFE3DB9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0760807"/>
              </p:ext>
            </p:extLst>
          </p:nvPr>
        </p:nvGraphicFramePr>
        <p:xfrm>
          <a:off x="457200"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66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69608-140C-23A1-6914-02D7D87FAA55}"/>
              </a:ext>
            </a:extLst>
          </p:cNvPr>
          <p:cNvSpPr>
            <a:spLocks noGrp="1"/>
          </p:cNvSpPr>
          <p:nvPr>
            <p:ph type="title"/>
          </p:nvPr>
        </p:nvSpPr>
        <p:spPr>
          <a:xfrm>
            <a:off x="914400" y="93138"/>
            <a:ext cx="7315200" cy="731520"/>
          </a:xfrm>
        </p:spPr>
        <p:txBody>
          <a:bodyPr lIns="91440" tIns="45720" rIns="91440" bIns="45720" anchor="t">
            <a:normAutofit/>
          </a:bodyPr>
          <a:lstStyle/>
          <a:p>
            <a:r>
              <a:rPr lang="en-US"/>
              <a:t>Benefits continued</a:t>
            </a:r>
          </a:p>
        </p:txBody>
      </p:sp>
      <p:graphicFrame>
        <p:nvGraphicFramePr>
          <p:cNvPr id="6" name="Content Placeholder 1">
            <a:extLst>
              <a:ext uri="{FF2B5EF4-FFF2-40B4-BE49-F238E27FC236}">
                <a16:creationId xmlns:a16="http://schemas.microsoft.com/office/drawing/2014/main" id="{5E688405-E646-C71F-84B6-A2157DD4C78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3248538"/>
              </p:ext>
            </p:extLst>
          </p:nvPr>
        </p:nvGraphicFramePr>
        <p:xfrm>
          <a:off x="457200"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756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E8ADB-FA14-8AE4-17F7-0C84D35C9D90}"/>
              </a:ext>
            </a:extLst>
          </p:cNvPr>
          <p:cNvSpPr>
            <a:spLocks noGrp="1"/>
          </p:cNvSpPr>
          <p:nvPr>
            <p:ph type="title"/>
          </p:nvPr>
        </p:nvSpPr>
        <p:spPr>
          <a:xfrm>
            <a:off x="914400" y="93138"/>
            <a:ext cx="7315200" cy="731520"/>
          </a:xfrm>
        </p:spPr>
        <p:txBody>
          <a:bodyPr>
            <a:normAutofit/>
          </a:bodyPr>
          <a:lstStyle/>
          <a:p>
            <a:r>
              <a:rPr lang="en-US"/>
              <a:t>Users</a:t>
            </a:r>
          </a:p>
        </p:txBody>
      </p:sp>
      <p:graphicFrame>
        <p:nvGraphicFramePr>
          <p:cNvPr id="5" name="Content Placeholder 1">
            <a:extLst>
              <a:ext uri="{FF2B5EF4-FFF2-40B4-BE49-F238E27FC236}">
                <a16:creationId xmlns:a16="http://schemas.microsoft.com/office/drawing/2014/main" id="{CA1C62BE-5D0C-7750-8ACC-2304624BDBF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26179992"/>
              </p:ext>
            </p:extLst>
          </p:nvPr>
        </p:nvGraphicFramePr>
        <p:xfrm>
          <a:off x="704088"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80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C484B-B038-2D16-9A03-D72A02221021}"/>
              </a:ext>
            </a:extLst>
          </p:cNvPr>
          <p:cNvSpPr>
            <a:spLocks noGrp="1"/>
          </p:cNvSpPr>
          <p:nvPr>
            <p:ph type="title"/>
          </p:nvPr>
        </p:nvSpPr>
        <p:spPr>
          <a:xfrm>
            <a:off x="914400" y="93138"/>
            <a:ext cx="7315200" cy="731520"/>
          </a:xfrm>
        </p:spPr>
        <p:txBody>
          <a:bodyPr>
            <a:normAutofit/>
          </a:bodyPr>
          <a:lstStyle/>
          <a:p>
            <a:r>
              <a:rPr lang="en-US"/>
              <a:t>Costs</a:t>
            </a:r>
          </a:p>
        </p:txBody>
      </p:sp>
      <p:graphicFrame>
        <p:nvGraphicFramePr>
          <p:cNvPr id="5" name="Content Placeholder 1">
            <a:extLst>
              <a:ext uri="{FF2B5EF4-FFF2-40B4-BE49-F238E27FC236}">
                <a16:creationId xmlns:a16="http://schemas.microsoft.com/office/drawing/2014/main" id="{D46E19AF-1ECE-BEBA-2A85-38D90398291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6294160"/>
              </p:ext>
            </p:extLst>
          </p:nvPr>
        </p:nvGraphicFramePr>
        <p:xfrm>
          <a:off x="457200"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34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71879F-1E86-95A7-00B3-0BBA501AECBB}"/>
              </a:ext>
            </a:extLst>
          </p:cNvPr>
          <p:cNvSpPr>
            <a:spLocks noGrp="1"/>
          </p:cNvSpPr>
          <p:nvPr>
            <p:ph type="title"/>
          </p:nvPr>
        </p:nvSpPr>
        <p:spPr/>
        <p:txBody>
          <a:bodyPr/>
          <a:lstStyle/>
          <a:p>
            <a:r>
              <a:rPr lang="en-US"/>
              <a:t>Finesse </a:t>
            </a:r>
          </a:p>
        </p:txBody>
      </p:sp>
      <p:pic>
        <p:nvPicPr>
          <p:cNvPr id="8" name="Picture 7">
            <a:extLst>
              <a:ext uri="{FF2B5EF4-FFF2-40B4-BE49-F238E27FC236}">
                <a16:creationId xmlns:a16="http://schemas.microsoft.com/office/drawing/2014/main" id="{B2A2580F-4E16-0A3C-91EF-8FEE2144E115}"/>
              </a:ext>
            </a:extLst>
          </p:cNvPr>
          <p:cNvPicPr>
            <a:picLocks noChangeAspect="1"/>
          </p:cNvPicPr>
          <p:nvPr/>
        </p:nvPicPr>
        <p:blipFill>
          <a:blip r:embed="rId3"/>
          <a:stretch>
            <a:fillRect/>
          </a:stretch>
        </p:blipFill>
        <p:spPr>
          <a:xfrm>
            <a:off x="0" y="1268262"/>
            <a:ext cx="7054850" cy="4482770"/>
          </a:xfrm>
          <a:prstGeom prst="rect">
            <a:avLst/>
          </a:prstGeom>
        </p:spPr>
      </p:pic>
      <p:pic>
        <p:nvPicPr>
          <p:cNvPr id="9" name="Content Placeholder 4">
            <a:extLst>
              <a:ext uri="{FF2B5EF4-FFF2-40B4-BE49-F238E27FC236}">
                <a16:creationId xmlns:a16="http://schemas.microsoft.com/office/drawing/2014/main" id="{758F96E6-74E8-7D03-9786-EF7B2840E0B7}"/>
              </a:ext>
            </a:extLst>
          </p:cNvPr>
          <p:cNvPicPr>
            <a:picLocks noChangeAspect="1"/>
          </p:cNvPicPr>
          <p:nvPr/>
        </p:nvPicPr>
        <p:blipFill>
          <a:blip r:embed="rId4"/>
          <a:stretch>
            <a:fillRect/>
          </a:stretch>
        </p:blipFill>
        <p:spPr>
          <a:xfrm>
            <a:off x="5880101" y="3728665"/>
            <a:ext cx="3114878" cy="2707705"/>
          </a:xfrm>
          <a:prstGeom prst="rect">
            <a:avLst/>
          </a:prstGeom>
        </p:spPr>
      </p:pic>
    </p:spTree>
    <p:extLst>
      <p:ext uri="{BB962C8B-B14F-4D97-AF65-F5344CB8AC3E}">
        <p14:creationId xmlns:p14="http://schemas.microsoft.com/office/powerpoint/2010/main" val="375052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22D4A1-6F8C-9DCE-77DA-168E920F9503}"/>
              </a:ext>
            </a:extLst>
          </p:cNvPr>
          <p:cNvSpPr>
            <a:spLocks noGrp="1"/>
          </p:cNvSpPr>
          <p:nvPr>
            <p:ph type="title"/>
          </p:nvPr>
        </p:nvSpPr>
        <p:spPr/>
        <p:txBody>
          <a:bodyPr/>
          <a:lstStyle/>
          <a:p>
            <a:r>
              <a:rPr lang="en-US"/>
              <a:t>Finesse</a:t>
            </a:r>
          </a:p>
        </p:txBody>
      </p:sp>
      <p:pic>
        <p:nvPicPr>
          <p:cNvPr id="6" name="Content Placeholder 5" descr="A screenshot of a phone number&#10;&#10;AI-generated content may be incorrect.">
            <a:extLst>
              <a:ext uri="{FF2B5EF4-FFF2-40B4-BE49-F238E27FC236}">
                <a16:creationId xmlns:a16="http://schemas.microsoft.com/office/drawing/2014/main" id="{2DAB1EE9-5F10-7346-6C40-264828052EE0}"/>
              </a:ext>
            </a:extLst>
          </p:cNvPr>
          <p:cNvPicPr>
            <a:picLocks noGrp="1" noChangeAspect="1"/>
          </p:cNvPicPr>
          <p:nvPr>
            <p:ph idx="1"/>
          </p:nvPr>
        </p:nvPicPr>
        <p:blipFill>
          <a:blip r:embed="rId3"/>
          <a:stretch>
            <a:fillRect/>
          </a:stretch>
        </p:blipFill>
        <p:spPr>
          <a:xfrm>
            <a:off x="0" y="1364021"/>
            <a:ext cx="8988552" cy="4503512"/>
          </a:xfrm>
        </p:spPr>
      </p:pic>
    </p:spTree>
    <p:extLst>
      <p:ext uri="{BB962C8B-B14F-4D97-AF65-F5344CB8AC3E}">
        <p14:creationId xmlns:p14="http://schemas.microsoft.com/office/powerpoint/2010/main" val="32476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FA070-9638-1AC7-93CB-3A150C9EC6B9}"/>
              </a:ext>
            </a:extLst>
          </p:cNvPr>
          <p:cNvSpPr>
            <a:spLocks noGrp="1"/>
          </p:cNvSpPr>
          <p:nvPr>
            <p:ph type="title"/>
          </p:nvPr>
        </p:nvSpPr>
        <p:spPr/>
        <p:txBody>
          <a:bodyPr/>
          <a:lstStyle/>
          <a:p>
            <a:r>
              <a:rPr lang="en-US"/>
              <a:t>Finesse</a:t>
            </a:r>
          </a:p>
        </p:txBody>
      </p:sp>
      <p:pic>
        <p:nvPicPr>
          <p:cNvPr id="9" name="Picture 8" descr="A screenshot of a service queue report&#10;&#10;AI-generated content may be incorrect.">
            <a:extLst>
              <a:ext uri="{FF2B5EF4-FFF2-40B4-BE49-F238E27FC236}">
                <a16:creationId xmlns:a16="http://schemas.microsoft.com/office/drawing/2014/main" id="{218633FB-23A7-BAC8-1E2F-D829F55F0AC0}"/>
              </a:ext>
            </a:extLst>
          </p:cNvPr>
          <p:cNvPicPr>
            <a:picLocks noChangeAspect="1"/>
          </p:cNvPicPr>
          <p:nvPr/>
        </p:nvPicPr>
        <p:blipFill>
          <a:blip r:embed="rId3"/>
          <a:stretch>
            <a:fillRect/>
          </a:stretch>
        </p:blipFill>
        <p:spPr>
          <a:xfrm>
            <a:off x="0" y="1070313"/>
            <a:ext cx="9144000" cy="4717374"/>
          </a:xfrm>
          <a:prstGeom prst="rect">
            <a:avLst/>
          </a:prstGeom>
        </p:spPr>
      </p:pic>
      <p:pic>
        <p:nvPicPr>
          <p:cNvPr id="10" name="Picture 9" descr="A yellow and grey square&#10;&#10;AI-generated content may be incorrect.">
            <a:extLst>
              <a:ext uri="{FF2B5EF4-FFF2-40B4-BE49-F238E27FC236}">
                <a16:creationId xmlns:a16="http://schemas.microsoft.com/office/drawing/2014/main" id="{581C51B7-048D-AADA-5EDE-1565C2B950FC}"/>
              </a:ext>
            </a:extLst>
          </p:cNvPr>
          <p:cNvPicPr>
            <a:picLocks noChangeAspect="1"/>
          </p:cNvPicPr>
          <p:nvPr/>
        </p:nvPicPr>
        <p:blipFill>
          <a:blip r:embed="rId4"/>
          <a:stretch>
            <a:fillRect/>
          </a:stretch>
        </p:blipFill>
        <p:spPr>
          <a:xfrm>
            <a:off x="81228" y="6054444"/>
            <a:ext cx="9062772" cy="353875"/>
          </a:xfrm>
          <a:prstGeom prst="rect">
            <a:avLst/>
          </a:prstGeom>
        </p:spPr>
      </p:pic>
    </p:spTree>
    <p:extLst>
      <p:ext uri="{BB962C8B-B14F-4D97-AF65-F5344CB8AC3E}">
        <p14:creationId xmlns:p14="http://schemas.microsoft.com/office/powerpoint/2010/main" val="182234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71A6BA-5170-25DE-E072-7FFE1A42E3A1}"/>
              </a:ext>
            </a:extLst>
          </p:cNvPr>
          <p:cNvSpPr>
            <a:spLocks noGrp="1"/>
          </p:cNvSpPr>
          <p:nvPr>
            <p:ph idx="1"/>
          </p:nvPr>
        </p:nvSpPr>
        <p:spPr>
          <a:xfrm>
            <a:off x="457200" y="1380069"/>
            <a:ext cx="8229600" cy="1801369"/>
          </a:xfrm>
        </p:spPr>
        <p:txBody>
          <a:bodyPr lIns="91440" tIns="45720" rIns="91440" bIns="45720" anchor="t"/>
          <a:lstStyle/>
          <a:p>
            <a:r>
              <a:rPr lang="en-US">
                <a:ea typeface="Calibri"/>
                <a:cs typeface="Calibri"/>
              </a:rPr>
              <a:t>Stay here with us in Rm 109 or Rm 110</a:t>
            </a:r>
          </a:p>
          <a:p>
            <a:r>
              <a:rPr lang="en-US">
                <a:ea typeface="Calibri"/>
                <a:cs typeface="Calibri"/>
              </a:rPr>
              <a:t>Submit a request through Jira </a:t>
            </a:r>
            <a:r>
              <a:rPr lang="en-US">
                <a:ea typeface="Calibri"/>
                <a:cs typeface="Calibri"/>
                <a:hlinkClick r:id="rId2"/>
              </a:rPr>
              <a:t>techsupport@uconn.edu</a:t>
            </a:r>
            <a:endParaRPr lang="en-US">
              <a:ea typeface="Calibri"/>
              <a:cs typeface="Calibri"/>
            </a:endParaRPr>
          </a:p>
          <a:p>
            <a:endParaRPr lang="en-US">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297B9243-4F6F-3C88-D477-A794F882D604}"/>
              </a:ext>
            </a:extLst>
          </p:cNvPr>
          <p:cNvSpPr>
            <a:spLocks noGrp="1"/>
          </p:cNvSpPr>
          <p:nvPr>
            <p:ph type="title"/>
          </p:nvPr>
        </p:nvSpPr>
        <p:spPr/>
        <p:txBody>
          <a:bodyPr lIns="91440" tIns="45720" rIns="91440" bIns="45720" anchor="t"/>
          <a:lstStyle/>
          <a:p>
            <a:r>
              <a:rPr lang="en-US">
                <a:ea typeface="Calibri"/>
                <a:cs typeface="Calibri"/>
              </a:rPr>
              <a:t>How to get started</a:t>
            </a:r>
            <a:endParaRPr lang="en-US"/>
          </a:p>
        </p:txBody>
      </p:sp>
      <p:sp>
        <p:nvSpPr>
          <p:cNvPr id="5" name="TextBox 4">
            <a:extLst>
              <a:ext uri="{FF2B5EF4-FFF2-40B4-BE49-F238E27FC236}">
                <a16:creationId xmlns:a16="http://schemas.microsoft.com/office/drawing/2014/main" id="{FE70F76D-84ED-E73A-88D6-421B8AC19292}"/>
              </a:ext>
            </a:extLst>
          </p:cNvPr>
          <p:cNvSpPr txBox="1"/>
          <p:nvPr/>
        </p:nvSpPr>
        <p:spPr>
          <a:xfrm>
            <a:off x="658847" y="3693537"/>
            <a:ext cx="33840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Jared Dewey</a:t>
            </a:r>
          </a:p>
          <a:p>
            <a:r>
              <a:rPr lang="en-US" sz="2400" dirty="0">
                <a:ea typeface="Calibri"/>
                <a:cs typeface="Calibri"/>
              </a:rPr>
              <a:t>Jared.dewey@uconn.edu</a:t>
            </a:r>
          </a:p>
        </p:txBody>
      </p:sp>
      <p:sp>
        <p:nvSpPr>
          <p:cNvPr id="6" name="TextBox 5">
            <a:extLst>
              <a:ext uri="{FF2B5EF4-FFF2-40B4-BE49-F238E27FC236}">
                <a16:creationId xmlns:a16="http://schemas.microsoft.com/office/drawing/2014/main" id="{1E59F4C8-357B-C790-9593-C8EC0795547E}"/>
              </a:ext>
            </a:extLst>
          </p:cNvPr>
          <p:cNvSpPr txBox="1"/>
          <p:nvPr/>
        </p:nvSpPr>
        <p:spPr>
          <a:xfrm>
            <a:off x="4572478" y="3693537"/>
            <a:ext cx="37955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Rebecca Bentley</a:t>
            </a:r>
          </a:p>
          <a:p>
            <a:r>
              <a:rPr lang="en-US" sz="2400">
                <a:ea typeface="Calibri"/>
                <a:cs typeface="Calibri"/>
              </a:rPr>
              <a:t>rebecca.bentley@uconn.edu</a:t>
            </a:r>
          </a:p>
        </p:txBody>
      </p:sp>
      <p:sp>
        <p:nvSpPr>
          <p:cNvPr id="8" name="Content Placeholder 1">
            <a:extLst>
              <a:ext uri="{FF2B5EF4-FFF2-40B4-BE49-F238E27FC236}">
                <a16:creationId xmlns:a16="http://schemas.microsoft.com/office/drawing/2014/main" id="{C9E1610B-86A9-516C-5A66-5D9E220FC256}"/>
              </a:ext>
            </a:extLst>
          </p:cNvPr>
          <p:cNvSpPr txBox="1">
            <a:spLocks/>
          </p:cNvSpPr>
          <p:nvPr/>
        </p:nvSpPr>
        <p:spPr>
          <a:xfrm>
            <a:off x="1921002" y="4380313"/>
            <a:ext cx="4626864" cy="21952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a:p>
            <a:pPr marL="0" indent="0" algn="ctr">
              <a:buFont typeface="Arial"/>
              <a:buNone/>
            </a:pPr>
            <a:r>
              <a:rPr lang="en-US" sz="6000" dirty="0"/>
              <a:t>Questions?</a:t>
            </a:r>
          </a:p>
        </p:txBody>
      </p:sp>
    </p:spTree>
    <p:extLst>
      <p:ext uri="{BB962C8B-B14F-4D97-AF65-F5344CB8AC3E}">
        <p14:creationId xmlns:p14="http://schemas.microsoft.com/office/powerpoint/2010/main" val="6903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Copyright</a:t>
            </a:r>
          </a:p>
        </p:txBody>
      </p:sp>
      <p:sp>
        <p:nvSpPr>
          <p:cNvPr id="2" name="Content Placeholder 1"/>
          <p:cNvSpPr>
            <a:spLocks noGrp="1"/>
          </p:cNvSpPr>
          <p:nvPr>
            <p:ph idx="1"/>
          </p:nvPr>
        </p:nvSpPr>
        <p:spPr/>
        <p:txBody>
          <a:bodyPr/>
          <a:lstStyle/>
          <a:p>
            <a:pPr marL="0" indent="0" algn="just">
              <a:buNone/>
            </a:pPr>
            <a:endParaRPr lang="en-US" altLang="en-US" sz="1800"/>
          </a:p>
          <a:p>
            <a:pPr marL="0" indent="0" algn="just">
              <a:buNone/>
            </a:pPr>
            <a:r>
              <a:rPr lang="en-US" altLang="en-US" sz="1800"/>
              <a:t>Copyright © University of Connecticut Information Technology Services 2018.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a:p>
        </p:txBody>
      </p:sp>
    </p:spTree>
    <p:extLst>
      <p:ext uri="{BB962C8B-B14F-4D97-AF65-F5344CB8AC3E}">
        <p14:creationId xmlns:p14="http://schemas.microsoft.com/office/powerpoint/2010/main" val="27437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E1A704-C1EC-F2C4-C83A-A091F8299710}"/>
              </a:ext>
            </a:extLst>
          </p:cNvPr>
          <p:cNvSpPr>
            <a:spLocks noGrp="1"/>
          </p:cNvSpPr>
          <p:nvPr>
            <p:ph idx="1"/>
          </p:nvPr>
        </p:nvSpPr>
        <p:spPr>
          <a:xfrm>
            <a:off x="4828032" y="1590381"/>
            <a:ext cx="3986784" cy="5029201"/>
          </a:xfrm>
        </p:spPr>
        <p:txBody>
          <a:bodyPr/>
          <a:lstStyle/>
          <a:p>
            <a:r>
              <a:rPr lang="en-US"/>
              <a:t>Jared Dewey</a:t>
            </a:r>
          </a:p>
          <a:p>
            <a:pPr lvl="1"/>
            <a:r>
              <a:rPr lang="en-US"/>
              <a:t>ITS Contact Center Service Manager  </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2C35F0C5-22D9-C609-4D44-437FFF86CF38}"/>
              </a:ext>
            </a:extLst>
          </p:cNvPr>
          <p:cNvSpPr>
            <a:spLocks noGrp="1"/>
          </p:cNvSpPr>
          <p:nvPr>
            <p:ph type="title"/>
          </p:nvPr>
        </p:nvSpPr>
        <p:spPr/>
        <p:txBody>
          <a:bodyPr/>
          <a:lstStyle/>
          <a:p>
            <a:r>
              <a:rPr lang="en-US"/>
              <a:t>Introduction</a:t>
            </a:r>
          </a:p>
        </p:txBody>
      </p:sp>
      <p:sp>
        <p:nvSpPr>
          <p:cNvPr id="4" name="Content Placeholder 1">
            <a:extLst>
              <a:ext uri="{FF2B5EF4-FFF2-40B4-BE49-F238E27FC236}">
                <a16:creationId xmlns:a16="http://schemas.microsoft.com/office/drawing/2014/main" id="{C0D593CE-3936-9503-5C86-27856EACA926}"/>
              </a:ext>
            </a:extLst>
          </p:cNvPr>
          <p:cNvSpPr txBox="1">
            <a:spLocks/>
          </p:cNvSpPr>
          <p:nvPr/>
        </p:nvSpPr>
        <p:spPr>
          <a:xfrm>
            <a:off x="329184" y="1489797"/>
            <a:ext cx="3986784" cy="5029201"/>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Rebecca Bentley</a:t>
            </a:r>
          </a:p>
          <a:p>
            <a:pPr lvl="1"/>
            <a:r>
              <a:rPr lang="en-US"/>
              <a:t>Assistant Director One Stop Student Services</a:t>
            </a:r>
          </a:p>
        </p:txBody>
      </p:sp>
    </p:spTree>
    <p:extLst>
      <p:ext uri="{BB962C8B-B14F-4D97-AF65-F5344CB8AC3E}">
        <p14:creationId xmlns:p14="http://schemas.microsoft.com/office/powerpoint/2010/main" val="292391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3138"/>
            <a:ext cx="7315200" cy="731520"/>
          </a:xfrm>
        </p:spPr>
        <p:txBody>
          <a:bodyPr>
            <a:normAutofit/>
          </a:bodyPr>
          <a:lstStyle/>
          <a:p>
            <a:r>
              <a:rPr lang="en-US"/>
              <a:t>Intro</a:t>
            </a:r>
          </a:p>
        </p:txBody>
      </p:sp>
      <p:graphicFrame>
        <p:nvGraphicFramePr>
          <p:cNvPr id="5" name="Content Placeholder 1">
            <a:extLst>
              <a:ext uri="{FF2B5EF4-FFF2-40B4-BE49-F238E27FC236}">
                <a16:creationId xmlns:a16="http://schemas.microsoft.com/office/drawing/2014/main" id="{F934B336-727D-1A60-ECC6-D62B34771DC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77414763"/>
              </p:ext>
            </p:extLst>
          </p:nvPr>
        </p:nvGraphicFramePr>
        <p:xfrm>
          <a:off x="457200"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54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4EFEF-3FF5-A329-9B77-B0444B80AB91}"/>
              </a:ext>
            </a:extLst>
          </p:cNvPr>
          <p:cNvSpPr>
            <a:spLocks noGrp="1"/>
          </p:cNvSpPr>
          <p:nvPr>
            <p:ph type="title"/>
          </p:nvPr>
        </p:nvSpPr>
        <p:spPr/>
        <p:txBody>
          <a:bodyPr lIns="91440" tIns="45720" rIns="91440" bIns="45720" anchor="t"/>
          <a:lstStyle/>
          <a:p>
            <a:r>
              <a:rPr lang="en-US" err="1">
                <a:ea typeface="Calibri"/>
                <a:cs typeface="Calibri"/>
              </a:rPr>
              <a:t>UCCx</a:t>
            </a:r>
            <a:r>
              <a:rPr lang="en-US">
                <a:ea typeface="Calibri"/>
                <a:cs typeface="Calibri"/>
              </a:rPr>
              <a:t> Basics</a:t>
            </a:r>
          </a:p>
        </p:txBody>
      </p:sp>
      <p:sp>
        <p:nvSpPr>
          <p:cNvPr id="6" name="TextBox 5">
            <a:extLst>
              <a:ext uri="{FF2B5EF4-FFF2-40B4-BE49-F238E27FC236}">
                <a16:creationId xmlns:a16="http://schemas.microsoft.com/office/drawing/2014/main" id="{01BE83AC-5380-BF86-6BF6-C36151566224}"/>
              </a:ext>
            </a:extLst>
          </p:cNvPr>
          <p:cNvSpPr txBox="1"/>
          <p:nvPr/>
        </p:nvSpPr>
        <p:spPr>
          <a:xfrm>
            <a:off x="3638273" y="3258818"/>
            <a:ext cx="1729294"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Unified Contact Center Express</a:t>
            </a:r>
          </a:p>
        </p:txBody>
      </p:sp>
      <p:sp>
        <p:nvSpPr>
          <p:cNvPr id="7" name="TextBox 6">
            <a:extLst>
              <a:ext uri="{FF2B5EF4-FFF2-40B4-BE49-F238E27FC236}">
                <a16:creationId xmlns:a16="http://schemas.microsoft.com/office/drawing/2014/main" id="{AE099CD9-B76F-1CF0-4010-790826227F1A}"/>
              </a:ext>
            </a:extLst>
          </p:cNvPr>
          <p:cNvSpPr txBox="1"/>
          <p:nvPr/>
        </p:nvSpPr>
        <p:spPr>
          <a:xfrm>
            <a:off x="6454586" y="3338753"/>
            <a:ext cx="1729294"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Finesse</a:t>
            </a:r>
          </a:p>
        </p:txBody>
      </p:sp>
      <p:sp>
        <p:nvSpPr>
          <p:cNvPr id="8" name="TextBox 7">
            <a:extLst>
              <a:ext uri="{FF2B5EF4-FFF2-40B4-BE49-F238E27FC236}">
                <a16:creationId xmlns:a16="http://schemas.microsoft.com/office/drawing/2014/main" id="{A5661F6F-3FDA-2ACC-2015-E09107294FED}"/>
              </a:ext>
            </a:extLst>
          </p:cNvPr>
          <p:cNvSpPr txBox="1"/>
          <p:nvPr/>
        </p:nvSpPr>
        <p:spPr>
          <a:xfrm>
            <a:off x="6454585" y="4765216"/>
            <a:ext cx="1729294"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Jabber/Phone</a:t>
            </a:r>
          </a:p>
        </p:txBody>
      </p:sp>
      <p:sp>
        <p:nvSpPr>
          <p:cNvPr id="12" name="TextBox 11">
            <a:extLst>
              <a:ext uri="{FF2B5EF4-FFF2-40B4-BE49-F238E27FC236}">
                <a16:creationId xmlns:a16="http://schemas.microsoft.com/office/drawing/2014/main" id="{E45F23B6-2A96-0384-DCE6-B44C8BB0BA76}"/>
              </a:ext>
            </a:extLst>
          </p:cNvPr>
          <p:cNvSpPr txBox="1"/>
          <p:nvPr/>
        </p:nvSpPr>
        <p:spPr>
          <a:xfrm>
            <a:off x="556744" y="3258817"/>
            <a:ext cx="1729294"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Customer calls in</a:t>
            </a:r>
          </a:p>
        </p:txBody>
      </p:sp>
      <p:sp>
        <p:nvSpPr>
          <p:cNvPr id="13" name="TextBox 12">
            <a:extLst>
              <a:ext uri="{FF2B5EF4-FFF2-40B4-BE49-F238E27FC236}">
                <a16:creationId xmlns:a16="http://schemas.microsoft.com/office/drawing/2014/main" id="{84AC21E4-E5B0-4A35-4D8B-218D144BC7D2}"/>
              </a:ext>
            </a:extLst>
          </p:cNvPr>
          <p:cNvSpPr txBox="1"/>
          <p:nvPr/>
        </p:nvSpPr>
        <p:spPr>
          <a:xfrm>
            <a:off x="6299138" y="2095169"/>
            <a:ext cx="1930462"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Agent/Supervisor</a:t>
            </a:r>
          </a:p>
        </p:txBody>
      </p:sp>
      <p:cxnSp>
        <p:nvCxnSpPr>
          <p:cNvPr id="14" name="Straight Arrow Connector 13">
            <a:extLst>
              <a:ext uri="{FF2B5EF4-FFF2-40B4-BE49-F238E27FC236}">
                <a16:creationId xmlns:a16="http://schemas.microsoft.com/office/drawing/2014/main" id="{72724EC8-B69D-18DD-5CAF-5A30EC7134D9}"/>
              </a:ext>
              <a:ext uri="{C183D7F6-B498-43B3-948B-1728B52AA6E4}">
                <adec:decorative xmlns:adec="http://schemas.microsoft.com/office/drawing/2017/decorative" val="1"/>
              </a:ext>
            </a:extLst>
          </p:cNvPr>
          <p:cNvCxnSpPr/>
          <p:nvPr/>
        </p:nvCxnSpPr>
        <p:spPr>
          <a:xfrm flipV="1">
            <a:off x="2284857" y="3619881"/>
            <a:ext cx="1280160" cy="9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99A95E2-2ADF-BDAE-4CBD-AA2392BF7F63}"/>
              </a:ext>
              <a:ext uri="{C183D7F6-B498-43B3-948B-1728B52AA6E4}">
                <adec:decorative xmlns:adec="http://schemas.microsoft.com/office/drawing/2017/decorative" val="1"/>
              </a:ext>
            </a:extLst>
          </p:cNvPr>
          <p:cNvCxnSpPr>
            <a:cxnSpLocks/>
          </p:cNvCxnSpPr>
          <p:nvPr/>
        </p:nvCxnSpPr>
        <p:spPr>
          <a:xfrm>
            <a:off x="5494401" y="3583305"/>
            <a:ext cx="7325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0491DAD-0551-984E-02BB-6A2D1DAC60EF}"/>
              </a:ext>
              <a:ext uri="{C183D7F6-B498-43B3-948B-1728B52AA6E4}">
                <adec:decorative xmlns:adec="http://schemas.microsoft.com/office/drawing/2017/decorative" val="1"/>
              </a:ext>
            </a:extLst>
          </p:cNvPr>
          <p:cNvCxnSpPr>
            <a:cxnSpLocks/>
          </p:cNvCxnSpPr>
          <p:nvPr/>
        </p:nvCxnSpPr>
        <p:spPr>
          <a:xfrm>
            <a:off x="7314019" y="2474521"/>
            <a:ext cx="9144" cy="859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EBA8D23-B943-6C21-B3B4-04E96A5533AC}"/>
              </a:ext>
              <a:ext uri="{C183D7F6-B498-43B3-948B-1728B52AA6E4}">
                <adec:decorative xmlns:adec="http://schemas.microsoft.com/office/drawing/2017/decorative" val="1"/>
              </a:ext>
            </a:extLst>
          </p:cNvPr>
          <p:cNvCxnSpPr>
            <a:cxnSpLocks/>
          </p:cNvCxnSpPr>
          <p:nvPr/>
        </p:nvCxnSpPr>
        <p:spPr>
          <a:xfrm>
            <a:off x="7314019" y="3718105"/>
            <a:ext cx="9144" cy="941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23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96D609-8915-ADCF-DB61-A268160C00AC}"/>
              </a:ext>
            </a:extLst>
          </p:cNvPr>
          <p:cNvSpPr>
            <a:spLocks noGrp="1"/>
          </p:cNvSpPr>
          <p:nvPr>
            <p:ph type="title"/>
          </p:nvPr>
        </p:nvSpPr>
        <p:spPr>
          <a:xfrm>
            <a:off x="914400" y="93138"/>
            <a:ext cx="7315200" cy="731520"/>
          </a:xfrm>
        </p:spPr>
        <p:txBody>
          <a:bodyPr>
            <a:normAutofit/>
          </a:bodyPr>
          <a:lstStyle/>
          <a:p>
            <a:r>
              <a:rPr lang="en-US"/>
              <a:t>What is </a:t>
            </a:r>
            <a:r>
              <a:rPr lang="en-US" err="1"/>
              <a:t>UCCx</a:t>
            </a:r>
            <a:endParaRPr lang="en-US"/>
          </a:p>
        </p:txBody>
      </p:sp>
      <p:pic>
        <p:nvPicPr>
          <p:cNvPr id="6" name="Content Placeholder 5" descr="Photo of people working in cubicles and working on their computers">
            <a:extLst>
              <a:ext uri="{FF2B5EF4-FFF2-40B4-BE49-F238E27FC236}">
                <a16:creationId xmlns:a16="http://schemas.microsoft.com/office/drawing/2014/main" id="{02F66837-87E6-E2B5-E787-B7415C22BDCA}"/>
              </a:ext>
            </a:extLst>
          </p:cNvPr>
          <p:cNvPicPr>
            <a:picLocks noGrp="1" noChangeAspect="1"/>
          </p:cNvPicPr>
          <p:nvPr>
            <p:ph sz="half" idx="1"/>
          </p:nvPr>
        </p:nvPicPr>
        <p:blipFill>
          <a:blip r:embed="rId3"/>
          <a:stretch>
            <a:fillRect/>
          </a:stretch>
        </p:blipFill>
        <p:spPr>
          <a:xfrm>
            <a:off x="495995" y="1638253"/>
            <a:ext cx="4038600" cy="2006314"/>
          </a:xfrm>
        </p:spPr>
      </p:pic>
      <p:graphicFrame>
        <p:nvGraphicFramePr>
          <p:cNvPr id="7" name="Content Placeholder 1">
            <a:extLst>
              <a:ext uri="{FF2B5EF4-FFF2-40B4-BE49-F238E27FC236}">
                <a16:creationId xmlns:a16="http://schemas.microsoft.com/office/drawing/2014/main" id="{BC61D586-3A90-5966-8425-CCAABBE7CD15}"/>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325235249"/>
              </p:ext>
            </p:extLst>
          </p:nvPr>
        </p:nvGraphicFramePr>
        <p:xfrm>
          <a:off x="4648200" y="1380069"/>
          <a:ext cx="4038600" cy="5029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man is wearing a headset and working on his computer. A girl nad her cat are beside him. A small boy is pulling on the man's shirt.">
            <a:extLst>
              <a:ext uri="{FF2B5EF4-FFF2-40B4-BE49-F238E27FC236}">
                <a16:creationId xmlns:a16="http://schemas.microsoft.com/office/drawing/2014/main" id="{6BE06E9D-3D4E-7A41-894B-6764AD216A49}"/>
              </a:ext>
            </a:extLst>
          </p:cNvPr>
          <p:cNvPicPr>
            <a:picLocks noChangeAspect="1"/>
          </p:cNvPicPr>
          <p:nvPr/>
        </p:nvPicPr>
        <p:blipFill>
          <a:blip r:embed="rId9"/>
          <a:stretch>
            <a:fillRect/>
          </a:stretch>
        </p:blipFill>
        <p:spPr>
          <a:xfrm>
            <a:off x="457200" y="4026639"/>
            <a:ext cx="4077395" cy="2081553"/>
          </a:xfrm>
          <a:prstGeom prst="rect">
            <a:avLst/>
          </a:prstGeom>
        </p:spPr>
      </p:pic>
    </p:spTree>
    <p:extLst>
      <p:ext uri="{BB962C8B-B14F-4D97-AF65-F5344CB8AC3E}">
        <p14:creationId xmlns:p14="http://schemas.microsoft.com/office/powerpoint/2010/main" val="47354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3D709-3474-0493-B74D-E5B789CE6229}"/>
              </a:ext>
            </a:extLst>
          </p:cNvPr>
          <p:cNvSpPr>
            <a:spLocks noGrp="1"/>
          </p:cNvSpPr>
          <p:nvPr>
            <p:ph type="title"/>
          </p:nvPr>
        </p:nvSpPr>
        <p:spPr>
          <a:xfrm>
            <a:off x="914400" y="93138"/>
            <a:ext cx="7315200" cy="731520"/>
          </a:xfrm>
        </p:spPr>
        <p:txBody>
          <a:bodyPr lIns="91440" tIns="45720" rIns="91440" bIns="45720">
            <a:normAutofit/>
          </a:bodyPr>
          <a:lstStyle/>
          <a:p>
            <a:r>
              <a:rPr lang="en-US"/>
              <a:t>IVR &amp; ACD</a:t>
            </a:r>
          </a:p>
        </p:txBody>
      </p:sp>
      <p:graphicFrame>
        <p:nvGraphicFramePr>
          <p:cNvPr id="5" name="Content Placeholder 1">
            <a:extLst>
              <a:ext uri="{FF2B5EF4-FFF2-40B4-BE49-F238E27FC236}">
                <a16:creationId xmlns:a16="http://schemas.microsoft.com/office/drawing/2014/main" id="{60B2938F-AE21-D284-8A0C-8A9BA64C5A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11316481"/>
              </p:ext>
            </p:extLst>
          </p:nvPr>
        </p:nvGraphicFramePr>
        <p:xfrm>
          <a:off x="457200" y="1380069"/>
          <a:ext cx="82296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26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92755-B668-5A9F-21EA-769DEE4B22DC}"/>
              </a:ext>
            </a:extLst>
          </p:cNvPr>
          <p:cNvSpPr>
            <a:spLocks noGrp="1"/>
          </p:cNvSpPr>
          <p:nvPr>
            <p:ph type="title"/>
          </p:nvPr>
        </p:nvSpPr>
        <p:spPr>
          <a:xfrm>
            <a:off x="914400" y="93138"/>
            <a:ext cx="7315200" cy="731520"/>
          </a:xfrm>
        </p:spPr>
        <p:txBody>
          <a:bodyPr>
            <a:normAutofit/>
          </a:bodyPr>
          <a:lstStyle/>
          <a:p>
            <a:r>
              <a:rPr lang="en-US"/>
              <a:t>Real time reporting</a:t>
            </a:r>
          </a:p>
        </p:txBody>
      </p:sp>
      <p:pic>
        <p:nvPicPr>
          <p:cNvPr id="3" name="Picture 2" descr="A screenshot of live queue data">
            <a:extLst>
              <a:ext uri="{FF2B5EF4-FFF2-40B4-BE49-F238E27FC236}">
                <a16:creationId xmlns:a16="http://schemas.microsoft.com/office/drawing/2014/main" id="{B53D4FC9-C0D7-B3B1-B3E9-8ECB30B8ED07}"/>
              </a:ext>
            </a:extLst>
          </p:cNvPr>
          <p:cNvPicPr>
            <a:picLocks noChangeAspect="1"/>
          </p:cNvPicPr>
          <p:nvPr/>
        </p:nvPicPr>
        <p:blipFill>
          <a:blip r:embed="rId3"/>
          <a:stretch>
            <a:fillRect/>
          </a:stretch>
        </p:blipFill>
        <p:spPr>
          <a:xfrm>
            <a:off x="0" y="1295872"/>
            <a:ext cx="9144000" cy="4730417"/>
          </a:xfrm>
          <a:prstGeom prst="rect">
            <a:avLst/>
          </a:prstGeom>
        </p:spPr>
      </p:pic>
    </p:spTree>
    <p:extLst>
      <p:ext uri="{BB962C8B-B14F-4D97-AF65-F5344CB8AC3E}">
        <p14:creationId xmlns:p14="http://schemas.microsoft.com/office/powerpoint/2010/main" val="312551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DA787-E6EB-9F7A-C928-DB08E0F00A19}"/>
              </a:ext>
            </a:extLst>
          </p:cNvPr>
          <p:cNvSpPr>
            <a:spLocks noGrp="1"/>
          </p:cNvSpPr>
          <p:nvPr>
            <p:ph type="title"/>
          </p:nvPr>
        </p:nvSpPr>
        <p:spPr/>
        <p:txBody>
          <a:bodyPr lIns="91440" tIns="45720" rIns="91440" bIns="45720" anchor="t"/>
          <a:lstStyle/>
          <a:p>
            <a:r>
              <a:rPr lang="en-US">
                <a:ea typeface="Calibri"/>
                <a:cs typeface="Calibri"/>
              </a:rPr>
              <a:t>Historical Reporting</a:t>
            </a:r>
            <a:endParaRPr lang="en-US"/>
          </a:p>
        </p:txBody>
      </p:sp>
      <p:pic>
        <p:nvPicPr>
          <p:cNvPr id="2" name="Picture 1" descr="A screenshot of the agent wrap up data summary report. The table shows the wrap-up reason and the total number of calls pertaining to that reason.">
            <a:extLst>
              <a:ext uri="{FF2B5EF4-FFF2-40B4-BE49-F238E27FC236}">
                <a16:creationId xmlns:a16="http://schemas.microsoft.com/office/drawing/2014/main" id="{F6BA4453-6EB6-B568-A48D-63EC8DF2F524}"/>
              </a:ext>
            </a:extLst>
          </p:cNvPr>
          <p:cNvPicPr>
            <a:picLocks noChangeAspect="1"/>
          </p:cNvPicPr>
          <p:nvPr/>
        </p:nvPicPr>
        <p:blipFill>
          <a:blip r:embed="rId3"/>
          <a:stretch>
            <a:fillRect/>
          </a:stretch>
        </p:blipFill>
        <p:spPr>
          <a:xfrm>
            <a:off x="1472290" y="1390771"/>
            <a:ext cx="5897716" cy="5086011"/>
          </a:xfrm>
          <a:prstGeom prst="rect">
            <a:avLst/>
          </a:prstGeom>
        </p:spPr>
      </p:pic>
    </p:spTree>
    <p:extLst>
      <p:ext uri="{BB962C8B-B14F-4D97-AF65-F5344CB8AC3E}">
        <p14:creationId xmlns:p14="http://schemas.microsoft.com/office/powerpoint/2010/main" val="215165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A2E9F4-CCB6-BBB1-1EB5-75791E097C69}"/>
              </a:ext>
            </a:extLst>
          </p:cNvPr>
          <p:cNvSpPr>
            <a:spLocks noGrp="1"/>
          </p:cNvSpPr>
          <p:nvPr>
            <p:ph type="title"/>
          </p:nvPr>
        </p:nvSpPr>
        <p:spPr/>
        <p:txBody>
          <a:bodyPr lIns="91440" tIns="45720" rIns="91440" bIns="45720" anchor="t"/>
          <a:lstStyle/>
          <a:p>
            <a:r>
              <a:rPr lang="en-US">
                <a:ea typeface="Calibri"/>
                <a:cs typeface="Calibri"/>
              </a:rPr>
              <a:t>Historical Reporting Continued</a:t>
            </a:r>
            <a:endParaRPr lang="en-US"/>
          </a:p>
        </p:txBody>
      </p:sp>
      <p:pic>
        <p:nvPicPr>
          <p:cNvPr id="4" name="Picture 3" descr="A screenshot of the traffic analysis report. The table shows date, total incoming calls, average number of calls per hour, peak calls by hour, the peak hours, and call duration.">
            <a:extLst>
              <a:ext uri="{FF2B5EF4-FFF2-40B4-BE49-F238E27FC236}">
                <a16:creationId xmlns:a16="http://schemas.microsoft.com/office/drawing/2014/main" id="{5D3C3C30-44CC-50D2-2ED5-1076C1FED122}"/>
              </a:ext>
            </a:extLst>
          </p:cNvPr>
          <p:cNvPicPr>
            <a:picLocks noChangeAspect="1"/>
          </p:cNvPicPr>
          <p:nvPr/>
        </p:nvPicPr>
        <p:blipFill>
          <a:blip r:embed="rId2"/>
          <a:stretch>
            <a:fillRect/>
          </a:stretch>
        </p:blipFill>
        <p:spPr>
          <a:xfrm>
            <a:off x="116041" y="1887709"/>
            <a:ext cx="8923523" cy="3314664"/>
          </a:xfrm>
          <a:prstGeom prst="rect">
            <a:avLst/>
          </a:prstGeom>
        </p:spPr>
      </p:pic>
    </p:spTree>
    <p:extLst>
      <p:ext uri="{BB962C8B-B14F-4D97-AF65-F5344CB8AC3E}">
        <p14:creationId xmlns:p14="http://schemas.microsoft.com/office/powerpoint/2010/main" val="14141799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1234</Words>
  <Application>Microsoft Office PowerPoint</Application>
  <PresentationFormat>On-screen Show (4:3)</PresentationFormat>
  <Paragraphs>160</Paragraphs>
  <Slides>19</Slides>
  <Notes>17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Contact Center Express &amp; Finesse </vt:lpstr>
      <vt:lpstr>Introduction</vt:lpstr>
      <vt:lpstr>Intro</vt:lpstr>
      <vt:lpstr>UCCx Basics</vt:lpstr>
      <vt:lpstr>What is UCCx</vt:lpstr>
      <vt:lpstr>IVR &amp; ACD</vt:lpstr>
      <vt:lpstr>Real time reporting</vt:lpstr>
      <vt:lpstr>Historical Reporting</vt:lpstr>
      <vt:lpstr>Historical Reporting Continued</vt:lpstr>
      <vt:lpstr>Flexibility Scalability Redundancy</vt:lpstr>
      <vt:lpstr>Benefits</vt:lpstr>
      <vt:lpstr>Benefits continued</vt:lpstr>
      <vt:lpstr>Users</vt:lpstr>
      <vt:lpstr>Costs</vt:lpstr>
      <vt:lpstr>Finesse </vt:lpstr>
      <vt:lpstr>Finesse</vt:lpstr>
      <vt:lpstr>Finesse</vt:lpstr>
      <vt:lpstr>How to get started</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Mundrane</dc:creator>
  <cp:lastModifiedBy>Mattingly, Ashley</cp:lastModifiedBy>
  <cp:revision>2</cp:revision>
  <cp:lastPrinted>2025-05-21T18:10:08Z</cp:lastPrinted>
  <dcterms:created xsi:type="dcterms:W3CDTF">2014-03-10T15:50:37Z</dcterms:created>
  <dcterms:modified xsi:type="dcterms:W3CDTF">2025-06-13T14:53:11Z</dcterms:modified>
</cp:coreProperties>
</file>