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4" r:id="rId3"/>
    <p:sldId id="258" r:id="rId4"/>
    <p:sldId id="267" r:id="rId5"/>
    <p:sldId id="261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C56"/>
    <a:srgbClr val="9CCDD2"/>
    <a:srgbClr val="0C2F81"/>
    <a:srgbClr val="FF7D5D"/>
    <a:srgbClr val="3D3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9E522-F9E4-48FA-B457-865826875500}" v="68" dt="2025-05-13T15:02:10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jcik, Alyssa" userId="4ae23c50-0624-4107-9b12-9ee7a8a56b3a" providerId="ADAL" clId="{7009E522-F9E4-48FA-B457-865826875500}"/>
    <pc:docChg chg="undo redo custSel addSld delSld modSld sldOrd">
      <pc:chgData name="Wojcik, Alyssa" userId="4ae23c50-0624-4107-9b12-9ee7a8a56b3a" providerId="ADAL" clId="{7009E522-F9E4-48FA-B457-865826875500}" dt="2025-05-28T14:54:23.867" v="1562" actId="20577"/>
      <pc:docMkLst>
        <pc:docMk/>
      </pc:docMkLst>
      <pc:sldChg chg="modSp del mod">
        <pc:chgData name="Wojcik, Alyssa" userId="4ae23c50-0624-4107-9b12-9ee7a8a56b3a" providerId="ADAL" clId="{7009E522-F9E4-48FA-B457-865826875500}" dt="2025-04-23T17:23:30.064" v="148" actId="2696"/>
        <pc:sldMkLst>
          <pc:docMk/>
          <pc:sldMk cId="1322217649" sldId="256"/>
        </pc:sldMkLst>
      </pc:sldChg>
      <pc:sldChg chg="delSp del mod">
        <pc:chgData name="Wojcik, Alyssa" userId="4ae23c50-0624-4107-9b12-9ee7a8a56b3a" providerId="ADAL" clId="{7009E522-F9E4-48FA-B457-865826875500}" dt="2025-04-23T17:49:14.209" v="385" actId="47"/>
        <pc:sldMkLst>
          <pc:docMk/>
          <pc:sldMk cId="1622812950" sldId="257"/>
        </pc:sldMkLst>
      </pc:sldChg>
      <pc:sldChg chg="addSp delSp modSp mod setBg">
        <pc:chgData name="Wojcik, Alyssa" userId="4ae23c50-0624-4107-9b12-9ee7a8a56b3a" providerId="ADAL" clId="{7009E522-F9E4-48FA-B457-865826875500}" dt="2025-05-20T15:49:26.757" v="1517" actId="20577"/>
        <pc:sldMkLst>
          <pc:docMk/>
          <pc:sldMk cId="2409441229" sldId="258"/>
        </pc:sldMkLst>
        <pc:spChg chg="add mod">
          <ac:chgData name="Wojcik, Alyssa" userId="4ae23c50-0624-4107-9b12-9ee7a8a56b3a" providerId="ADAL" clId="{7009E522-F9E4-48FA-B457-865826875500}" dt="2025-05-20T15:49:26.757" v="1517" actId="20577"/>
          <ac:spMkLst>
            <pc:docMk/>
            <pc:sldMk cId="2409441229" sldId="258"/>
            <ac:spMk id="2" creationId="{F9A46F9F-A91C-E834-35D4-EA5F037CE277}"/>
          </ac:spMkLst>
        </pc:spChg>
        <pc:spChg chg="add mod">
          <ac:chgData name="Wojcik, Alyssa" userId="4ae23c50-0624-4107-9b12-9ee7a8a56b3a" providerId="ADAL" clId="{7009E522-F9E4-48FA-B457-865826875500}" dt="2025-04-23T19:11:01.625" v="806" actId="962"/>
          <ac:spMkLst>
            <pc:docMk/>
            <pc:sldMk cId="2409441229" sldId="258"/>
            <ac:spMk id="3" creationId="{9BC1B842-D87B-D776-78F6-966B8F27EED4}"/>
          </ac:spMkLst>
        </pc:spChg>
        <pc:spChg chg="add mod">
          <ac:chgData name="Wojcik, Alyssa" userId="4ae23c50-0624-4107-9b12-9ee7a8a56b3a" providerId="ADAL" clId="{7009E522-F9E4-48FA-B457-865826875500}" dt="2025-05-13T15:02:02.614" v="1214" actId="12"/>
          <ac:spMkLst>
            <pc:docMk/>
            <pc:sldMk cId="2409441229" sldId="258"/>
            <ac:spMk id="4" creationId="{F5A740CF-A987-C560-28FC-FBDC59A6F8FD}"/>
          </ac:spMkLst>
        </pc:spChg>
        <pc:spChg chg="mod ord">
          <ac:chgData name="Wojcik, Alyssa" userId="4ae23c50-0624-4107-9b12-9ee7a8a56b3a" providerId="ADAL" clId="{7009E522-F9E4-48FA-B457-865826875500}" dt="2025-04-23T19:12:40.329" v="824" actId="33553"/>
          <ac:spMkLst>
            <pc:docMk/>
            <pc:sldMk cId="2409441229" sldId="258"/>
            <ac:spMk id="6" creationId="{B8FC8046-7AB4-B1C5-0DFA-46A920C6B2BC}"/>
          </ac:spMkLst>
        </pc:spChg>
        <pc:spChg chg="add">
          <ac:chgData name="Wojcik, Alyssa" userId="4ae23c50-0624-4107-9b12-9ee7a8a56b3a" providerId="ADAL" clId="{7009E522-F9E4-48FA-B457-865826875500}" dt="2025-04-23T18:54:11.213" v="634" actId="26606"/>
          <ac:spMkLst>
            <pc:docMk/>
            <pc:sldMk cId="2409441229" sldId="258"/>
            <ac:spMk id="1040" creationId="{37C89E4B-3C9F-44B9-8B86-D9E3D112D8EC}"/>
          </ac:spMkLst>
        </pc:spChg>
        <pc:picChg chg="add mod">
          <ac:chgData name="Wojcik, Alyssa" userId="4ae23c50-0624-4107-9b12-9ee7a8a56b3a" providerId="ADAL" clId="{7009E522-F9E4-48FA-B457-865826875500}" dt="2025-04-23T18:57:54.474" v="714" actId="207"/>
          <ac:picMkLst>
            <pc:docMk/>
            <pc:sldMk cId="2409441229" sldId="258"/>
            <ac:picMk id="1026" creationId="{1F47DF6E-4D2E-205E-6651-A7E0EBC1008D}"/>
          </ac:picMkLst>
        </pc:picChg>
        <pc:cxnChg chg="add">
          <ac:chgData name="Wojcik, Alyssa" userId="4ae23c50-0624-4107-9b12-9ee7a8a56b3a" providerId="ADAL" clId="{7009E522-F9E4-48FA-B457-865826875500}" dt="2025-04-23T18:54:11.213" v="634" actId="26606"/>
          <ac:cxnSpMkLst>
            <pc:docMk/>
            <pc:sldMk cId="2409441229" sldId="258"/>
            <ac:cxnSpMk id="1042" creationId="{AA2EAA10-076F-46BD-8F0F-B9A2FB77A85C}"/>
          </ac:cxnSpMkLst>
        </pc:cxnChg>
        <pc:cxnChg chg="add">
          <ac:chgData name="Wojcik, Alyssa" userId="4ae23c50-0624-4107-9b12-9ee7a8a56b3a" providerId="ADAL" clId="{7009E522-F9E4-48FA-B457-865826875500}" dt="2025-04-23T18:54:11.213" v="634" actId="26606"/>
          <ac:cxnSpMkLst>
            <pc:docMk/>
            <pc:sldMk cId="2409441229" sldId="258"/>
            <ac:cxnSpMk id="1044" creationId="{D891E407-403B-4764-86C9-33A56D3BCAA3}"/>
          </ac:cxnSpMkLst>
        </pc:cxnChg>
      </pc:sldChg>
      <pc:sldChg chg="del ord">
        <pc:chgData name="Wojcik, Alyssa" userId="4ae23c50-0624-4107-9b12-9ee7a8a56b3a" providerId="ADAL" clId="{7009E522-F9E4-48FA-B457-865826875500}" dt="2025-05-06T15:37:34.279" v="1110" actId="47"/>
        <pc:sldMkLst>
          <pc:docMk/>
          <pc:sldMk cId="4236354064" sldId="259"/>
        </pc:sldMkLst>
      </pc:sldChg>
      <pc:sldChg chg="addSp delSp modSp mod setBg">
        <pc:chgData name="Wojcik, Alyssa" userId="4ae23c50-0624-4107-9b12-9ee7a8a56b3a" providerId="ADAL" clId="{7009E522-F9E4-48FA-B457-865826875500}" dt="2025-04-23T19:12:48.356" v="826" actId="33553"/>
        <pc:sldMkLst>
          <pc:docMk/>
          <pc:sldMk cId="1404697287" sldId="261"/>
        </pc:sldMkLst>
        <pc:spChg chg="add mod">
          <ac:chgData name="Wojcik, Alyssa" userId="4ae23c50-0624-4107-9b12-9ee7a8a56b3a" providerId="ADAL" clId="{7009E522-F9E4-48FA-B457-865826875500}" dt="2025-04-23T19:11:01.647" v="810" actId="962"/>
          <ac:spMkLst>
            <pc:docMk/>
            <pc:sldMk cId="1404697287" sldId="261"/>
            <ac:spMk id="2" creationId="{19378675-BD1F-E044-7FDC-07CD5E2B709D}"/>
          </ac:spMkLst>
        </pc:spChg>
        <pc:spChg chg="add mod">
          <ac:chgData name="Wojcik, Alyssa" userId="4ae23c50-0624-4107-9b12-9ee7a8a56b3a" providerId="ADAL" clId="{7009E522-F9E4-48FA-B457-865826875500}" dt="2025-04-23T19:11:01.653" v="811" actId="962"/>
          <ac:spMkLst>
            <pc:docMk/>
            <pc:sldMk cId="1404697287" sldId="261"/>
            <ac:spMk id="3" creationId="{B3722DB4-C6AC-E6E8-6AAB-3FF99C8B2097}"/>
          </ac:spMkLst>
        </pc:spChg>
        <pc:spChg chg="add mod">
          <ac:chgData name="Wojcik, Alyssa" userId="4ae23c50-0624-4107-9b12-9ee7a8a56b3a" providerId="ADAL" clId="{7009E522-F9E4-48FA-B457-865826875500}" dt="2025-04-23T19:11:01.656" v="812" actId="962"/>
          <ac:spMkLst>
            <pc:docMk/>
            <pc:sldMk cId="1404697287" sldId="261"/>
            <ac:spMk id="5" creationId="{2B1DAF34-D0A0-C850-8C07-8E73B5806E96}"/>
          </ac:spMkLst>
        </pc:spChg>
        <pc:spChg chg="add mod">
          <ac:chgData name="Wojcik, Alyssa" userId="4ae23c50-0624-4107-9b12-9ee7a8a56b3a" providerId="ADAL" clId="{7009E522-F9E4-48FA-B457-865826875500}" dt="2025-04-23T19:12:48.356" v="826" actId="33553"/>
          <ac:spMkLst>
            <pc:docMk/>
            <pc:sldMk cId="1404697287" sldId="261"/>
            <ac:spMk id="9" creationId="{0DC9D230-EA2B-409B-7EF4-2B6AB3BD79EC}"/>
          </ac:spMkLst>
        </pc:spChg>
        <pc:picChg chg="add mod">
          <ac:chgData name="Wojcik, Alyssa" userId="4ae23c50-0624-4107-9b12-9ee7a8a56b3a" providerId="ADAL" clId="{7009E522-F9E4-48FA-B457-865826875500}" dt="2025-04-23T17:55:56.155" v="419" actId="1076"/>
          <ac:picMkLst>
            <pc:docMk/>
            <pc:sldMk cId="1404697287" sldId="261"/>
            <ac:picMk id="2050" creationId="{D88D50C7-2F7B-B930-F24E-6FE4F13E86B5}"/>
          </ac:picMkLst>
        </pc:picChg>
      </pc:sldChg>
      <pc:sldChg chg="del ord">
        <pc:chgData name="Wojcik, Alyssa" userId="4ae23c50-0624-4107-9b12-9ee7a8a56b3a" providerId="ADAL" clId="{7009E522-F9E4-48FA-B457-865826875500}" dt="2025-05-06T15:37:32.609" v="1109" actId="47"/>
        <pc:sldMkLst>
          <pc:docMk/>
          <pc:sldMk cId="2683687750" sldId="262"/>
        </pc:sldMkLst>
      </pc:sldChg>
      <pc:sldChg chg="addSp delSp modSp new mod setBg">
        <pc:chgData name="Wojcik, Alyssa" userId="4ae23c50-0624-4107-9b12-9ee7a8a56b3a" providerId="ADAL" clId="{7009E522-F9E4-48FA-B457-865826875500}" dt="2025-04-24T16:10:23.432" v="864" actId="1076"/>
        <pc:sldMkLst>
          <pc:docMk/>
          <pc:sldMk cId="388528245" sldId="263"/>
        </pc:sldMkLst>
        <pc:spChg chg="add mod">
          <ac:chgData name="Wojcik, Alyssa" userId="4ae23c50-0624-4107-9b12-9ee7a8a56b3a" providerId="ADAL" clId="{7009E522-F9E4-48FA-B457-865826875500}" dt="2025-04-24T16:10:23.432" v="864" actId="1076"/>
          <ac:spMkLst>
            <pc:docMk/>
            <pc:sldMk cId="388528245" sldId="263"/>
            <ac:spMk id="8" creationId="{9C5F2D9E-E888-0A60-6A98-4BE82C25F3E0}"/>
          </ac:spMkLst>
        </pc:spChg>
        <pc:spChg chg="add mod">
          <ac:chgData name="Wojcik, Alyssa" userId="4ae23c50-0624-4107-9b12-9ee7a8a56b3a" providerId="ADAL" clId="{7009E522-F9E4-48FA-B457-865826875500}" dt="2025-04-23T19:11:01.616" v="805" actId="962"/>
          <ac:spMkLst>
            <pc:docMk/>
            <pc:sldMk cId="388528245" sldId="263"/>
            <ac:spMk id="31" creationId="{29E4E9BA-805F-9380-365B-C4EA34190E2D}"/>
          </ac:spMkLst>
        </pc:spChg>
        <pc:picChg chg="add mod">
          <ac:chgData name="Wojcik, Alyssa" userId="4ae23c50-0624-4107-9b12-9ee7a8a56b3a" providerId="ADAL" clId="{7009E522-F9E4-48FA-B457-865826875500}" dt="2025-04-23T19:13:33.964" v="832" actId="962"/>
          <ac:picMkLst>
            <pc:docMk/>
            <pc:sldMk cId="388528245" sldId="263"/>
            <ac:picMk id="5" creationId="{79010288-46BE-15D9-A70F-0B2C56BCE737}"/>
          </ac:picMkLst>
        </pc:picChg>
        <pc:picChg chg="add mod">
          <ac:chgData name="Wojcik, Alyssa" userId="4ae23c50-0624-4107-9b12-9ee7a8a56b3a" providerId="ADAL" clId="{7009E522-F9E4-48FA-B457-865826875500}" dt="2025-04-23T19:12:10.965" v="818" actId="962"/>
          <ac:picMkLst>
            <pc:docMk/>
            <pc:sldMk cId="388528245" sldId="263"/>
            <ac:picMk id="7" creationId="{B35FA825-7092-99A6-5AF3-0F9EDF6FAC29}"/>
          </ac:picMkLst>
        </pc:picChg>
        <pc:picChg chg="add mod">
          <ac:chgData name="Wojcik, Alyssa" userId="4ae23c50-0624-4107-9b12-9ee7a8a56b3a" providerId="ADAL" clId="{7009E522-F9E4-48FA-B457-865826875500}" dt="2025-04-23T19:12:14.272" v="819" actId="962"/>
          <ac:picMkLst>
            <pc:docMk/>
            <pc:sldMk cId="388528245" sldId="263"/>
            <ac:picMk id="11" creationId="{E098704C-1D16-D817-FD9C-A476BA6835E2}"/>
          </ac:picMkLst>
        </pc:picChg>
        <pc:picChg chg="add mod">
          <ac:chgData name="Wojcik, Alyssa" userId="4ae23c50-0624-4107-9b12-9ee7a8a56b3a" providerId="ADAL" clId="{7009E522-F9E4-48FA-B457-865826875500}" dt="2025-04-23T19:12:16.514" v="820" actId="962"/>
          <ac:picMkLst>
            <pc:docMk/>
            <pc:sldMk cId="388528245" sldId="263"/>
            <ac:picMk id="22" creationId="{C1B97234-1369-854D-9448-CB988C927607}"/>
          </ac:picMkLst>
        </pc:picChg>
        <pc:picChg chg="add mod">
          <ac:chgData name="Wojcik, Alyssa" userId="4ae23c50-0624-4107-9b12-9ee7a8a56b3a" providerId="ADAL" clId="{7009E522-F9E4-48FA-B457-865826875500}" dt="2025-04-23T19:12:18.281" v="821" actId="962"/>
          <ac:picMkLst>
            <pc:docMk/>
            <pc:sldMk cId="388528245" sldId="263"/>
            <ac:picMk id="30" creationId="{8D0830E9-094C-A31F-1ED8-697628E23756}"/>
          </ac:picMkLst>
        </pc:picChg>
      </pc:sldChg>
      <pc:sldChg chg="addSp delSp modSp new mod setBg">
        <pc:chgData name="Wojcik, Alyssa" userId="4ae23c50-0624-4107-9b12-9ee7a8a56b3a" providerId="ADAL" clId="{7009E522-F9E4-48FA-B457-865826875500}" dt="2025-05-06T17:10:48.213" v="1164" actId="20577"/>
        <pc:sldMkLst>
          <pc:docMk/>
          <pc:sldMk cId="1438076947" sldId="264"/>
        </pc:sldMkLst>
        <pc:spChg chg="add mod">
          <ac:chgData name="Wojcik, Alyssa" userId="4ae23c50-0624-4107-9b12-9ee7a8a56b3a" providerId="ADAL" clId="{7009E522-F9E4-48FA-B457-865826875500}" dt="2025-05-06T17:10:48.213" v="1164" actId="20577"/>
          <ac:spMkLst>
            <pc:docMk/>
            <pc:sldMk cId="1438076947" sldId="264"/>
            <ac:spMk id="2" creationId="{6A7565A7-88BB-91BF-BDBF-8E1AEC2BF909}"/>
          </ac:spMkLst>
        </pc:spChg>
        <pc:spChg chg="add mod">
          <ac:chgData name="Wojcik, Alyssa" userId="4ae23c50-0624-4107-9b12-9ee7a8a56b3a" providerId="ADAL" clId="{7009E522-F9E4-48FA-B457-865826875500}" dt="2025-04-23T19:12:34.966" v="823" actId="33553"/>
          <ac:spMkLst>
            <pc:docMk/>
            <pc:sldMk cId="1438076947" sldId="264"/>
            <ac:spMk id="4" creationId="{2108A2B9-AB93-A39E-6E51-CC2A6F5A0C00}"/>
          </ac:spMkLst>
        </pc:spChg>
        <pc:spChg chg="add mod">
          <ac:chgData name="Wojcik, Alyssa" userId="4ae23c50-0624-4107-9b12-9ee7a8a56b3a" providerId="ADAL" clId="{7009E522-F9E4-48FA-B457-865826875500}" dt="2025-04-23T17:58:17.853" v="461" actId="2711"/>
          <ac:spMkLst>
            <pc:docMk/>
            <pc:sldMk cId="1438076947" sldId="264"/>
            <ac:spMk id="5" creationId="{9110D742-DFB9-B3F8-401D-DF9DD4724237}"/>
          </ac:spMkLst>
        </pc:spChg>
        <pc:spChg chg="add mod">
          <ac:chgData name="Wojcik, Alyssa" userId="4ae23c50-0624-4107-9b12-9ee7a8a56b3a" providerId="ADAL" clId="{7009E522-F9E4-48FA-B457-865826875500}" dt="2025-04-23T18:18:28.117" v="627" actId="1076"/>
          <ac:spMkLst>
            <pc:docMk/>
            <pc:sldMk cId="1438076947" sldId="264"/>
            <ac:spMk id="6" creationId="{806D211D-69EF-28AC-4CA0-97182B0E6CE5}"/>
          </ac:spMkLst>
        </pc:spChg>
        <pc:spChg chg="add mod">
          <ac:chgData name="Wojcik, Alyssa" userId="4ae23c50-0624-4107-9b12-9ee7a8a56b3a" providerId="ADAL" clId="{7009E522-F9E4-48FA-B457-865826875500}" dt="2025-04-23T18:18:27.747" v="626" actId="1076"/>
          <ac:spMkLst>
            <pc:docMk/>
            <pc:sldMk cId="1438076947" sldId="264"/>
            <ac:spMk id="7" creationId="{67B53BB6-3405-90A0-83FE-3BA9DFFFBE92}"/>
          </ac:spMkLst>
        </pc:spChg>
        <pc:picChg chg="add mod">
          <ac:chgData name="Wojcik, Alyssa" userId="4ae23c50-0624-4107-9b12-9ee7a8a56b3a" providerId="ADAL" clId="{7009E522-F9E4-48FA-B457-865826875500}" dt="2025-05-06T15:57:22.915" v="1139" actId="1076"/>
          <ac:picMkLst>
            <pc:docMk/>
            <pc:sldMk cId="1438076947" sldId="264"/>
            <ac:picMk id="8" creationId="{92C653F4-30F6-05CA-3695-77D08E1A7794}"/>
          </ac:picMkLst>
        </pc:picChg>
        <pc:picChg chg="add mod">
          <ac:chgData name="Wojcik, Alyssa" userId="4ae23c50-0624-4107-9b12-9ee7a8a56b3a" providerId="ADAL" clId="{7009E522-F9E4-48FA-B457-865826875500}" dt="2025-04-23T17:49:26.556" v="387" actId="1076"/>
          <ac:picMkLst>
            <pc:docMk/>
            <pc:sldMk cId="1438076947" sldId="264"/>
            <ac:picMk id="1028" creationId="{25FD1B5F-C4F9-BA09-C2FA-51B7089C5D86}"/>
          </ac:picMkLst>
        </pc:picChg>
        <pc:picChg chg="add mod">
          <ac:chgData name="Wojcik, Alyssa" userId="4ae23c50-0624-4107-9b12-9ee7a8a56b3a" providerId="ADAL" clId="{7009E522-F9E4-48FA-B457-865826875500}" dt="2025-05-06T15:52:21.740" v="1111" actId="1076"/>
          <ac:picMkLst>
            <pc:docMk/>
            <pc:sldMk cId="1438076947" sldId="264"/>
            <ac:picMk id="1030" creationId="{D6F9C3F8-E67A-7ED1-1108-E4963FA09672}"/>
          </ac:picMkLst>
        </pc:picChg>
      </pc:sldChg>
      <pc:sldChg chg="addSp modSp add mod setBg">
        <pc:chgData name="Wojcik, Alyssa" userId="4ae23c50-0624-4107-9b12-9ee7a8a56b3a" providerId="ADAL" clId="{7009E522-F9E4-48FA-B457-865826875500}" dt="2025-04-23T19:12:51.816" v="827" actId="33553"/>
        <pc:sldMkLst>
          <pc:docMk/>
          <pc:sldMk cId="3438830177" sldId="265"/>
        </pc:sldMkLst>
        <pc:spChg chg="mod">
          <ac:chgData name="Wojcik, Alyssa" userId="4ae23c50-0624-4107-9b12-9ee7a8a56b3a" providerId="ADAL" clId="{7009E522-F9E4-48FA-B457-865826875500}" dt="2025-04-23T19:11:01.664" v="813" actId="962"/>
          <ac:spMkLst>
            <pc:docMk/>
            <pc:sldMk cId="3438830177" sldId="265"/>
            <ac:spMk id="2" creationId="{A8E1E09E-B0B4-ABB3-B900-D194AD536783}"/>
          </ac:spMkLst>
        </pc:spChg>
        <pc:spChg chg="mod">
          <ac:chgData name="Wojcik, Alyssa" userId="4ae23c50-0624-4107-9b12-9ee7a8a56b3a" providerId="ADAL" clId="{7009E522-F9E4-48FA-B457-865826875500}" dt="2025-04-23T19:11:01.668" v="814" actId="962"/>
          <ac:spMkLst>
            <pc:docMk/>
            <pc:sldMk cId="3438830177" sldId="265"/>
            <ac:spMk id="3" creationId="{0ADF7F5E-84DD-09A8-70B2-66A87B75DAFF}"/>
          </ac:spMkLst>
        </pc:spChg>
        <pc:spChg chg="add mod">
          <ac:chgData name="Wojcik, Alyssa" userId="4ae23c50-0624-4107-9b12-9ee7a8a56b3a" providerId="ADAL" clId="{7009E522-F9E4-48FA-B457-865826875500}" dt="2025-04-23T19:11:16.509" v="815" actId="113"/>
          <ac:spMkLst>
            <pc:docMk/>
            <pc:sldMk cId="3438830177" sldId="265"/>
            <ac:spMk id="4" creationId="{FB67735D-E4A8-180C-C54C-5E38E9CD7726}"/>
          </ac:spMkLst>
        </pc:spChg>
        <pc:spChg chg="mod">
          <ac:chgData name="Wojcik, Alyssa" userId="4ae23c50-0624-4107-9b12-9ee7a8a56b3a" providerId="ADAL" clId="{7009E522-F9E4-48FA-B457-865826875500}" dt="2025-04-23T18:15:53.344" v="554" actId="20577"/>
          <ac:spMkLst>
            <pc:docMk/>
            <pc:sldMk cId="3438830177" sldId="265"/>
            <ac:spMk id="5" creationId="{A1C454C7-27C6-6A8A-DC32-9CE4FE1F5F0B}"/>
          </ac:spMkLst>
        </pc:spChg>
        <pc:spChg chg="mod">
          <ac:chgData name="Wojcik, Alyssa" userId="4ae23c50-0624-4107-9b12-9ee7a8a56b3a" providerId="ADAL" clId="{7009E522-F9E4-48FA-B457-865826875500}" dt="2025-04-23T19:12:51.816" v="827" actId="33553"/>
          <ac:spMkLst>
            <pc:docMk/>
            <pc:sldMk cId="3438830177" sldId="265"/>
            <ac:spMk id="9" creationId="{ADB1F452-A460-EF5E-8898-FA35692FDB3A}"/>
          </ac:spMkLst>
        </pc:spChg>
      </pc:sldChg>
      <pc:sldChg chg="delSp add del setBg delDesignElem">
        <pc:chgData name="Wojcik, Alyssa" userId="4ae23c50-0624-4107-9b12-9ee7a8a56b3a" providerId="ADAL" clId="{7009E522-F9E4-48FA-B457-865826875500}" dt="2025-04-23T18:59:40.423" v="750" actId="47"/>
        <pc:sldMkLst>
          <pc:docMk/>
          <pc:sldMk cId="1205010351" sldId="266"/>
        </pc:sldMkLst>
      </pc:sldChg>
      <pc:sldChg chg="addSp modSp add mod">
        <pc:chgData name="Wojcik, Alyssa" userId="4ae23c50-0624-4107-9b12-9ee7a8a56b3a" providerId="ADAL" clId="{7009E522-F9E4-48FA-B457-865826875500}" dt="2025-05-28T14:54:23.867" v="1562" actId="20577"/>
        <pc:sldMkLst>
          <pc:docMk/>
          <pc:sldMk cId="377265893" sldId="267"/>
        </pc:sldMkLst>
        <pc:spChg chg="add mod">
          <ac:chgData name="Wojcik, Alyssa" userId="4ae23c50-0624-4107-9b12-9ee7a8a56b3a" providerId="ADAL" clId="{7009E522-F9E4-48FA-B457-865826875500}" dt="2025-05-28T14:54:23.867" v="1562" actId="20577"/>
          <ac:spMkLst>
            <pc:docMk/>
            <pc:sldMk cId="377265893" sldId="267"/>
            <ac:spMk id="2" creationId="{13C57160-C737-EBCE-4B10-7E2279276C2A}"/>
          </ac:spMkLst>
        </pc:spChg>
        <pc:spChg chg="mod">
          <ac:chgData name="Wojcik, Alyssa" userId="4ae23c50-0624-4107-9b12-9ee7a8a56b3a" providerId="ADAL" clId="{7009E522-F9E4-48FA-B457-865826875500}" dt="2025-04-23T19:11:01.636" v="808" actId="962"/>
          <ac:spMkLst>
            <pc:docMk/>
            <pc:sldMk cId="377265893" sldId="267"/>
            <ac:spMk id="3" creationId="{7453348E-CA7D-1B6C-0900-1B5915CA84DE}"/>
          </ac:spMkLst>
        </pc:spChg>
        <pc:spChg chg="mod">
          <ac:chgData name="Wojcik, Alyssa" userId="4ae23c50-0624-4107-9b12-9ee7a8a56b3a" providerId="ADAL" clId="{7009E522-F9E4-48FA-B457-865826875500}" dt="2025-05-06T15:26:41.027" v="866" actId="20577"/>
          <ac:spMkLst>
            <pc:docMk/>
            <pc:sldMk cId="377265893" sldId="267"/>
            <ac:spMk id="4" creationId="{51C1BCCE-3DF2-CD98-C0CE-E73E17D33577}"/>
          </ac:spMkLst>
        </pc:spChg>
        <pc:spChg chg="mod">
          <ac:chgData name="Wojcik, Alyssa" userId="4ae23c50-0624-4107-9b12-9ee7a8a56b3a" providerId="ADAL" clId="{7009E522-F9E4-48FA-B457-865826875500}" dt="2025-05-14T13:53:45.088" v="1471" actId="20577"/>
          <ac:spMkLst>
            <pc:docMk/>
            <pc:sldMk cId="377265893" sldId="267"/>
            <ac:spMk id="6" creationId="{427B2908-A1C0-9CEC-17CE-D6438FA4E8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B6D40-AA19-4451-AB55-536A6E9C1091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E1F99-36E2-4854-BEBA-B745426B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E1F99-36E2-4854-BEBA-B745426B76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E1F99-36E2-4854-BEBA-B745426B76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5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AF3A-F500-8E58-B6E0-7778839F5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D3F9F-4CE4-E44A-7CEE-2A9958088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F67D8-DE33-72CE-F463-A6881B92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A28-1DEE-4AAB-BB23-304DEE5BF2D3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C062A-B78C-B4D0-B2B8-BA2C8A6AE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34D26-1086-21D0-902C-3AF36235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5445-7403-48D9-837D-973DCB76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07F7-2CCD-23DE-15DE-D07DC26E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CA6D9-7AD6-7F61-E10E-A91F92307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672A-1CD8-6F79-2222-A37CCA6C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A28-1DEE-4AAB-BB23-304DEE5BF2D3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68854-59F4-318D-610B-B1D4CF85F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BEA52-C298-0180-344D-5782A923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5445-7403-48D9-837D-973DCB76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4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1AA57-CFBA-5EFF-17C5-240D1E025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64596-96F5-2CE8-ED4C-A1FF006FE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9854C-FB75-D2BC-0C89-CA7EF20B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A28-1DEE-4AAB-BB23-304DEE5BF2D3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AEEFF-365D-E952-4182-ED460F10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04047-3214-11B4-CB25-EC9283AE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5445-7403-48D9-837D-973DCB76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5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0747-78D1-3677-3F95-FE112EE6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7181D-4305-7AED-2029-EDECA1D86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3983F-F3D2-9144-BA7C-907A6741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A28-1DEE-4AAB-BB23-304DEE5BF2D3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D7630-C94A-D0D6-2F75-FA2C89C1A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D5EC5-9D9E-D8B6-05D8-A6A028ED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5445-7403-48D9-837D-973DCB76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2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6F19-B785-55EC-7880-AFD29BDA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65144-304B-AFC7-4F41-769E8F8BD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B6AF2-B9CE-6EE4-BE63-3B21A9EC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A28-1DEE-4AAB-BB23-304DEE5BF2D3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F7E43-11F5-B423-05BD-38FD95BC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A7359-558A-9723-0ACE-C7B0C7C00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5445-7403-48D9-837D-973DCB76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55B3-959A-3D09-B760-9D738E72A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5E77A-B39C-431D-C7B6-71A3FAD80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F625F-A8BF-0A47-A0DE-80D1B4B21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B3138-ACC6-95ED-7C20-32575E59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A28-1DEE-4AAB-BB23-304DEE5BF2D3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78CBE-56A2-B1C1-B336-26E8D236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5DEEC-F258-2DCD-EB3C-A84A3A5E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5445-7403-48D9-837D-973DCB76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5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32AD-CF79-061D-27E4-99C135BF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90A56-C915-F61A-FB37-AAC839161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3C11C-6A38-81B6-F096-455134E1B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A2D6E-49A1-EDA4-AED2-1FA2F46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B9B34-0E66-232C-9C68-ED5CA400B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7107A6-BCCC-F3BB-A910-21854F7E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A28-1DEE-4AAB-BB23-304DEE5BF2D3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3DD8D0-BB73-6836-D931-CED68224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F55B97-45D4-ADA9-11EF-391E1280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5445-7403-48D9-837D-973DCB76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8DF4-1053-A7FA-95AB-DB208DDD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8F4A4F-8A78-E24B-FF09-49A65402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A28-1DEE-4AAB-BB23-304DEE5BF2D3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76580-FF40-E3F2-ACD1-B2542445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D8677-6B47-C647-5EE0-A5DA5DB9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5445-7403-48D9-837D-973DCB76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7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408DE-2398-5457-EC54-97E45BE6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A28-1DEE-4AAB-BB23-304DEE5BF2D3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34E2D-1E81-A41D-0548-C4D6607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B7E7D-8DF3-92A5-0E69-829BD9DE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5445-7403-48D9-837D-973DCB76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0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5927-6680-8526-65FC-80104ECA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E00D7-C644-0542-D48B-E66499C44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87FBA-D124-A3E3-F8FD-1A22F3BE6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E84E5-DDCF-5062-771F-617C6F754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A28-1DEE-4AAB-BB23-304DEE5BF2D3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97762-6C91-65A2-120F-D5A4068D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11349-4632-9C57-1DF9-85E04CD9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5445-7403-48D9-837D-973DCB76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D3446-ADF6-974F-6F39-06E93F9EF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C3311F-1FA9-2584-A951-61404E6C8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533E5-03B7-23FA-DAA4-FBC6EBF7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2B432-7CA4-F485-9AFF-621B94C4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A28-1DEE-4AAB-BB23-304DEE5BF2D3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AB3CE-989F-8B35-34B0-DD0820CD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4D6A5-408F-E616-F10E-1024ED21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5445-7403-48D9-837D-973DCB76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1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60E32-8C2F-B187-E972-B0ECF1A0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991DF-310E-1513-5A6A-4AA44D60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E7F53-676A-3B35-8CF2-33BCBB9ED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190A28-1DEE-4AAB-BB23-304DEE5BF2D3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ACB48-E648-CA60-8E2D-263F8366D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F3F40-4EAB-D9CC-AFE5-DB3E5B66D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55445-7403-48D9-837D-973DCB76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6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010288-46BE-15D9-A70F-0B2C56BCE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63" y="2021727"/>
            <a:ext cx="4836273" cy="4836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5FA825-7092-99A6-5AF3-0F9EDF6FA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739">
            <a:off x="5261486" y="5329085"/>
            <a:ext cx="1669026" cy="166902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C5F2D9E-E888-0A60-6A98-4BE82C25F3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5101" y="800389"/>
            <a:ext cx="8901796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Concur Expense Made Easy!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98704C-1D16-D817-FD9C-A476BA683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0002">
            <a:off x="6326590" y="4961143"/>
            <a:ext cx="549414" cy="3475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B97234-1369-854D-9448-CB988C927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0091">
            <a:off x="7510577" y="5865317"/>
            <a:ext cx="421990" cy="851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D0830E9-094C-A31F-1ED8-697628E23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746">
            <a:off x="5776595" y="2642439"/>
            <a:ext cx="1274087" cy="25908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9E4E9BA-805F-9380-365B-C4EA34190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72886">
            <a:off x="5764173" y="2883999"/>
            <a:ext cx="1222159" cy="9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ssy lined papers - Openclipart">
            <a:extLst>
              <a:ext uri="{FF2B5EF4-FFF2-40B4-BE49-F238E27FC236}">
                <a16:creationId xmlns:a16="http://schemas.microsoft.com/office/drawing/2014/main" id="{25FD1B5F-C4F9-BA09-C2FA-51B7089C5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9221">
            <a:off x="888668" y="-912450"/>
            <a:ext cx="10414665" cy="1191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8A2B9-AB93-A39E-6E51-CC2A6F5A0C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30703" y="1054904"/>
            <a:ext cx="5205143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Meet the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0D742-DFB9-B3F8-401D-DF9DD4724237}"/>
              </a:ext>
            </a:extLst>
          </p:cNvPr>
          <p:cNvSpPr txBox="1"/>
          <p:nvPr/>
        </p:nvSpPr>
        <p:spPr>
          <a:xfrm>
            <a:off x="4463716" y="2154094"/>
            <a:ext cx="5914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Nancy Patrylak- Manager of Travel and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Card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D211D-69EF-28AC-4CA0-97182B0E6CE5}"/>
              </a:ext>
            </a:extLst>
          </p:cNvPr>
          <p:cNvSpPr txBox="1"/>
          <p:nvPr/>
        </p:nvSpPr>
        <p:spPr>
          <a:xfrm>
            <a:off x="4432970" y="3667430"/>
            <a:ext cx="620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Alyssa Wojcik- Travel Services Specialist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3BB6-3405-90A0-83FE-3BA9DFFFBE92}"/>
              </a:ext>
            </a:extLst>
          </p:cNvPr>
          <p:cNvSpPr txBox="1"/>
          <p:nvPr/>
        </p:nvSpPr>
        <p:spPr>
          <a:xfrm>
            <a:off x="4463716" y="4813636"/>
            <a:ext cx="6001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Katherine Papalionakis- Travel Services</a:t>
            </a:r>
          </a:p>
        </p:txBody>
      </p:sp>
      <p:pic>
        <p:nvPicPr>
          <p:cNvPr id="1030" name="Picture 6" descr="Airplane icons | Canva">
            <a:extLst>
              <a:ext uri="{FF2B5EF4-FFF2-40B4-BE49-F238E27FC236}">
                <a16:creationId xmlns:a16="http://schemas.microsoft.com/office/drawing/2014/main" id="{D6F9C3F8-E67A-7ED1-1108-E4963FA09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55" y="3112009"/>
            <a:ext cx="1620591" cy="11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7565A7-88BB-91BF-BDBF-8E1AEC2BF909}"/>
              </a:ext>
            </a:extLst>
          </p:cNvPr>
          <p:cNvSpPr txBox="1"/>
          <p:nvPr/>
        </p:nvSpPr>
        <p:spPr>
          <a:xfrm>
            <a:off x="4432970" y="5990224"/>
            <a:ext cx="6263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Bryon Moore-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Business Systems Analyst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Airplane icons | Canva">
            <a:extLst>
              <a:ext uri="{FF2B5EF4-FFF2-40B4-BE49-F238E27FC236}">
                <a16:creationId xmlns:a16="http://schemas.microsoft.com/office/drawing/2014/main" id="{92C653F4-30F6-05CA-3695-77D08E1A7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609" flipH="1">
            <a:off x="4941477" y="5183225"/>
            <a:ext cx="1135086" cy="7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7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Airport Background by Cartoonsco on Dribbble">
            <a:extLst>
              <a:ext uri="{FF2B5EF4-FFF2-40B4-BE49-F238E27FC236}">
                <a16:creationId xmlns:a16="http://schemas.microsoft.com/office/drawing/2014/main" id="{1F47DF6E-4D2E-205E-6651-A7E0EBC10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1D2C56">
              <a:alpha val="68000"/>
            </a:srgbClr>
          </a:solidFill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FC8046-7AB4-B1C5-0DFA-46A920C6B2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3875" y="425950"/>
            <a:ext cx="11210925" cy="7448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Information</a:t>
            </a:r>
          </a:p>
        </p:txBody>
      </p: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BC1B842-D87B-D776-78F6-966B8F27E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2400" y="1316339"/>
            <a:ext cx="554182" cy="373914"/>
          </a:xfrm>
          <a:prstGeom prst="rect">
            <a:avLst/>
          </a:prstGeom>
          <a:solidFill>
            <a:srgbClr val="1D2C56"/>
          </a:solidFill>
          <a:ln>
            <a:solidFill>
              <a:srgbClr val="1D2C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A740CF-A987-C560-28FC-FBDC59A6F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360" y="1649799"/>
            <a:ext cx="11003280" cy="475486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A46F9F-A91C-E834-35D4-EA5F037CE277}"/>
              </a:ext>
            </a:extLst>
          </p:cNvPr>
          <p:cNvSpPr txBox="1"/>
          <p:nvPr/>
        </p:nvSpPr>
        <p:spPr>
          <a:xfrm>
            <a:off x="1730729" y="1705993"/>
            <a:ext cx="879721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200" dirty="0"/>
              <a:t>Travel from Start to Finish</a:t>
            </a:r>
          </a:p>
          <a:p>
            <a:endParaRPr lang="en-US" sz="3200" dirty="0"/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200" dirty="0"/>
              <a:t>Travel Card Request Form/Increases</a:t>
            </a:r>
          </a:p>
          <a:p>
            <a:endParaRPr lang="en-US" sz="3200" dirty="0"/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200" dirty="0"/>
              <a:t>Future Dated Trips and Timeline for Submission</a:t>
            </a:r>
          </a:p>
          <a:p>
            <a:endParaRPr lang="en-US" sz="3200" dirty="0"/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200" dirty="0"/>
              <a:t>Charges and Refunds on Expense Reports</a:t>
            </a:r>
          </a:p>
          <a:p>
            <a:endParaRPr lang="en-US" sz="3200" dirty="0"/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200" dirty="0"/>
              <a:t>Bi-Weekly Open Labs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4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4EAAA9-BAFD-2013-B065-0D2D3E63E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Airport Background by Cartoonsco on Dribbble">
            <a:extLst>
              <a:ext uri="{FF2B5EF4-FFF2-40B4-BE49-F238E27FC236}">
                <a16:creationId xmlns:a16="http://schemas.microsoft.com/office/drawing/2014/main" id="{C87E663E-1AF3-23F6-00F5-9750BC9DB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1D2C56">
              <a:alpha val="68000"/>
            </a:srgbClr>
          </a:solidFill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B115D265-2BC6-A50F-FCF6-733678F43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7B2908-A1C0-9CEC-17CE-D6438FA4E8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3875" y="425950"/>
            <a:ext cx="11210925" cy="7448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Steps for Success</a:t>
            </a:r>
          </a:p>
        </p:txBody>
      </p: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E07C4D6B-A9E4-2F65-E01B-63EB5AE59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6EC66A4A-1C61-B448-3362-11CC90A8B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453348E-CA7D-1B6C-0900-1B5915CA8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2400" y="1316339"/>
            <a:ext cx="554182" cy="373914"/>
          </a:xfrm>
          <a:prstGeom prst="rect">
            <a:avLst/>
          </a:prstGeom>
          <a:solidFill>
            <a:srgbClr val="1D2C56"/>
          </a:solidFill>
          <a:ln>
            <a:solidFill>
              <a:srgbClr val="1D2C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C1BCCE-3DF2-CD98-C0CE-E73E17D33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360" y="1649799"/>
            <a:ext cx="11003280" cy="475486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C57160-C737-EBCE-4B10-7E2279276C2A}"/>
              </a:ext>
            </a:extLst>
          </p:cNvPr>
          <p:cNvSpPr txBox="1"/>
          <p:nvPr/>
        </p:nvSpPr>
        <p:spPr>
          <a:xfrm>
            <a:off x="1589314" y="2134406"/>
            <a:ext cx="90133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Go to your approved Request and click the Create Expense Report button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/>
              <a:t>Complete Report </a:t>
            </a:r>
            <a:r>
              <a:rPr lang="en-US" sz="2000" dirty="0"/>
              <a:t>H</a:t>
            </a:r>
            <a:r>
              <a:rPr lang="en-US" sz="2000"/>
              <a:t>eader </a:t>
            </a:r>
            <a:r>
              <a:rPr lang="en-US" sz="2000" dirty="0"/>
              <a:t>and add expenses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Create your Travel Allowance Itinerary and Per Diem selections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Add receipts/supporting documents, expense types, and itemize hotel lodging expenses if applicable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Make any allocations (this includes any Travel Awards you receive) if needed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Submit Report</a:t>
            </a:r>
          </a:p>
        </p:txBody>
      </p:sp>
    </p:spTree>
    <p:extLst>
      <p:ext uri="{BB962C8B-B14F-4D97-AF65-F5344CB8AC3E}">
        <p14:creationId xmlns:p14="http://schemas.microsoft.com/office/powerpoint/2010/main" val="37726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D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9E2590-FBA1-42EB-D46B-B7E2F20B6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ptop computer clip art 55750597 PNG">
            <a:extLst>
              <a:ext uri="{FF2B5EF4-FFF2-40B4-BE49-F238E27FC236}">
                <a16:creationId xmlns:a16="http://schemas.microsoft.com/office/drawing/2014/main" id="{D88D50C7-2F7B-B930-F24E-6FE4F13E8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94" y="0"/>
            <a:ext cx="9005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378675-BD1F-E044-7FDC-07CD5E2B7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0242" y="986589"/>
            <a:ext cx="3176337" cy="2346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722DB4-C6AC-E6E8-6AAB-3FF99C8B2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72475">
            <a:off x="3964267" y="671503"/>
            <a:ext cx="3234031" cy="267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1DAF34-D0A0-C850-8C07-8E73B5806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081981">
            <a:off x="3135552" y="1465956"/>
            <a:ext cx="4003942" cy="2346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DC9D230-EA2B-409B-7EF4-2B6AB3BD79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21243011">
            <a:off x="2951318" y="1505563"/>
            <a:ext cx="5050327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40469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D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B1B756-7EE7-39E7-A41B-29412F67B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ptop computer clip art 55750597 PNG">
            <a:extLst>
              <a:ext uri="{FF2B5EF4-FFF2-40B4-BE49-F238E27FC236}">
                <a16:creationId xmlns:a16="http://schemas.microsoft.com/office/drawing/2014/main" id="{2C784241-B59E-F9D3-3DC0-37D9B937B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94" y="0"/>
            <a:ext cx="9005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E1E09E-B0B4-ABB3-B900-D194AD536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0242" y="986589"/>
            <a:ext cx="3176337" cy="2346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DF7F5E-84DD-09A8-70B2-66A87B75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72475">
            <a:off x="3964267" y="671503"/>
            <a:ext cx="3234031" cy="267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C454C7-27C6-6A8A-DC32-9CE4FE1F5F0B}"/>
              </a:ext>
            </a:extLst>
          </p:cNvPr>
          <p:cNvSpPr/>
          <p:nvPr/>
        </p:nvSpPr>
        <p:spPr>
          <a:xfrm rot="21081981">
            <a:off x="3135552" y="1465956"/>
            <a:ext cx="4003942" cy="2346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trave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DB1F452-A460-EF5E-8898-FA35692FDB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21243011">
            <a:off x="2358764" y="774562"/>
            <a:ext cx="5208706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Questions?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Reach out at travel@uconn.edu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67735D-E4A8-180C-C54C-5E38E9CD7726}"/>
              </a:ext>
            </a:extLst>
          </p:cNvPr>
          <p:cNvSpPr txBox="1"/>
          <p:nvPr/>
        </p:nvSpPr>
        <p:spPr>
          <a:xfrm rot="21237735">
            <a:off x="2964011" y="2537657"/>
            <a:ext cx="4347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Travel.uconn.edu for 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training and resources</a:t>
            </a:r>
          </a:p>
        </p:txBody>
      </p:sp>
    </p:spTree>
    <p:extLst>
      <p:ext uri="{BB962C8B-B14F-4D97-AF65-F5344CB8AC3E}">
        <p14:creationId xmlns:p14="http://schemas.microsoft.com/office/powerpoint/2010/main" val="3438830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144</Words>
  <Application>Microsoft Office PowerPoint</Application>
  <PresentationFormat>Widescreen</PresentationFormat>
  <Paragraphs>37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Arial Black</vt:lpstr>
      <vt:lpstr>Wingdings</vt:lpstr>
      <vt:lpstr>Office Theme</vt:lpstr>
      <vt:lpstr>Concur Expense Made Easy!</vt:lpstr>
      <vt:lpstr>Meet the Team</vt:lpstr>
      <vt:lpstr>General Information</vt:lpstr>
      <vt:lpstr>Steps for Success</vt:lpstr>
      <vt:lpstr>DEMO</vt:lpstr>
      <vt:lpstr>Questions?  Reach out at travel@uconn.edu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Wojcik, Alyssa</dc:creator>
  <cp:lastModifiedBy>Wojcik, Alyssa</cp:lastModifiedBy>
  <cp:revision>1</cp:revision>
  <dcterms:created xsi:type="dcterms:W3CDTF">2025-04-08T15:36:19Z</dcterms:created>
  <dcterms:modified xsi:type="dcterms:W3CDTF">2025-05-28T14:54:26Z</dcterms:modified>
</cp:coreProperties>
</file>