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51" r:id="rId1"/>
  </p:sldMasterIdLst>
  <p:notesMasterIdLst>
    <p:notesMasterId r:id="rId6"/>
  </p:notesMasterIdLst>
  <p:handoutMasterIdLst>
    <p:handoutMasterId r:id="rId7"/>
  </p:handoutMasterIdLst>
  <p:sldIdLst>
    <p:sldId id="258" r:id="rId2"/>
    <p:sldId id="259" r:id="rId3"/>
    <p:sldId id="261" r:id="rId4"/>
    <p:sldId id="260" r:id="rId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E2F"/>
    <a:srgbClr val="747679"/>
    <a:srgbClr val="7C878E"/>
    <a:srgbClr val="091C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942" y="78"/>
      </p:cViewPr>
      <p:guideLst>
        <p:guide orient="horz" pos="2160"/>
        <p:guide pos="2880"/>
      </p:guideLst>
    </p:cSldViewPr>
  </p:slideViewPr>
  <p:notesTextViewPr>
    <p:cViewPr>
      <p:scale>
        <a:sx n="3" d="2"/>
        <a:sy n="3" d="2"/>
      </p:scale>
      <p:origin x="0" y="0"/>
    </p:cViewPr>
  </p:notesTextViewPr>
  <p:notesViewPr>
    <p:cSldViewPr snapToGrid="0" snapToObjects="1">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C0B9FE9-1230-48C6-84E8-3B99547DC85C}" type="slidenum">
              <a:rPr lang="en-US" smtClean="0"/>
              <a:t>‹#›</a:t>
            </a:fld>
            <a:endParaRPr lang="en-US"/>
          </a:p>
        </p:txBody>
      </p:sp>
    </p:spTree>
    <p:extLst>
      <p:ext uri="{BB962C8B-B14F-4D97-AF65-F5344CB8AC3E}">
        <p14:creationId xmlns:p14="http://schemas.microsoft.com/office/powerpoint/2010/main" val="34323677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AFCBA3-BBD2-E746-BC0A-5318CDA6FC73}" type="datetimeFigureOut">
              <a:rPr lang="en-US" smtClean="0"/>
              <a:t>4/3/2023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9244277-945F-E145-924A-E11AFC7400D9}" type="slidenum">
              <a:rPr lang="en-US" smtClean="0"/>
              <a:t>‹#›</a:t>
            </a:fld>
            <a:endParaRPr lang="en-US"/>
          </a:p>
        </p:txBody>
      </p:sp>
    </p:spTree>
    <p:extLst>
      <p:ext uri="{BB962C8B-B14F-4D97-AF65-F5344CB8AC3E}">
        <p14:creationId xmlns:p14="http://schemas.microsoft.com/office/powerpoint/2010/main" val="37301432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44277-945F-E145-924A-E11AFC7400D9}" type="slidenum">
              <a:rPr lang="en-US" smtClean="0"/>
              <a:t>1</a:t>
            </a:fld>
            <a:endParaRPr lang="en-US"/>
          </a:p>
        </p:txBody>
      </p:sp>
    </p:spTree>
    <p:extLst>
      <p:ext uri="{BB962C8B-B14F-4D97-AF65-F5344CB8AC3E}">
        <p14:creationId xmlns:p14="http://schemas.microsoft.com/office/powerpoint/2010/main" val="23459364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userDrawn="1">
            <p:ph type="ctrTitle"/>
          </p:nvPr>
        </p:nvSpPr>
        <p:spPr>
          <a:xfrm>
            <a:off x="685800" y="2130425"/>
            <a:ext cx="7772400" cy="1470025"/>
          </a:xfrm>
          <a:prstGeom prst="rect">
            <a:avLst/>
          </a:prstGeom>
        </p:spPr>
        <p:txBody>
          <a:bodyPr/>
          <a:lstStyle>
            <a:lvl1pPr>
              <a:defRPr>
                <a:solidFill>
                  <a:srgbClr val="000E2F"/>
                </a:solidFill>
                <a:effectLst>
                  <a:outerShdw blurRad="50800" dist="38100" dir="2700000" algn="tl" rotWithShape="0">
                    <a:srgbClr val="000000">
                      <a:alpha val="43000"/>
                    </a:srgbClr>
                  </a:outerShdw>
                </a:effectLst>
              </a:defRPr>
            </a:lvl1pPr>
          </a:lstStyle>
          <a:p>
            <a:r>
              <a:rPr lang="en-US" dirty="0"/>
              <a:t>Click to edit Master title style</a:t>
            </a:r>
          </a:p>
        </p:txBody>
      </p:sp>
      <p:sp>
        <p:nvSpPr>
          <p:cNvPr id="3" name="Subtitle 2"/>
          <p:cNvSpPr>
            <a:spLocks noGrp="1"/>
          </p:cNvSpPr>
          <p:nvPr userDrawn="1">
            <p:ph type="subTitle" idx="1"/>
          </p:nvPr>
        </p:nvSpPr>
        <p:spPr>
          <a:xfrm>
            <a:off x="1371600" y="3886200"/>
            <a:ext cx="6400800" cy="1752600"/>
          </a:xfrm>
          <a:prstGeom prst="rect">
            <a:avLst/>
          </a:prstGeom>
          <a:effectLst/>
        </p:spPr>
        <p:txBody>
          <a:bodyPr/>
          <a:lstStyle>
            <a:lvl1pPr marL="0" indent="0" algn="ctr">
              <a:buNone/>
              <a:defRPr sz="2400">
                <a:solidFill>
                  <a:schemeClr val="tx1"/>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itle 2"/>
          <p:cNvSpPr txBox="1">
            <a:spLocks/>
          </p:cNvSpPr>
          <p:nvPr userDrawn="1"/>
        </p:nvSpPr>
        <p:spPr>
          <a:xfrm>
            <a:off x="1011712" y="178156"/>
            <a:ext cx="4372137" cy="576414"/>
          </a:xfrm>
          <a:prstGeom prst="rect">
            <a:avLst/>
          </a:prstGeom>
        </p:spPr>
        <p:txBody>
          <a:bodyPr/>
          <a:lstStyle>
            <a:lvl1pPr algn="ctr" defTabSz="457200" rtl="0" eaLnBrk="1" latinLnBrk="0" hangingPunct="1">
              <a:spcBef>
                <a:spcPct val="0"/>
              </a:spcBef>
              <a:buNone/>
              <a:defRPr sz="4000" kern="1200">
                <a:solidFill>
                  <a:schemeClr val="tx1"/>
                </a:solidFill>
                <a:latin typeface="+mj-lt"/>
                <a:ea typeface="+mj-ea"/>
                <a:cs typeface="+mj-cs"/>
              </a:defRPr>
            </a:lvl1pPr>
          </a:lstStyle>
          <a:p>
            <a:pPr algn="ctr" defTabSz="457200" rtl="0" eaLnBrk="1" latinLnBrk="0" hangingPunct="1">
              <a:spcBef>
                <a:spcPct val="0"/>
              </a:spcBef>
              <a:buNone/>
            </a:pPr>
            <a:r>
              <a:rPr lang="en-US" sz="3200" b="0" kern="1200" dirty="0">
                <a:solidFill>
                  <a:srgbClr val="747679"/>
                </a:solidFill>
                <a:effectLst>
                  <a:outerShdw blurRad="50800" dist="38100" dir="2700000" algn="tl" rotWithShape="0">
                    <a:srgbClr val="000000">
                      <a:alpha val="43000"/>
                    </a:srgbClr>
                  </a:outerShdw>
                </a:effectLst>
                <a:latin typeface="+mj-lt"/>
                <a:ea typeface="+mj-ea"/>
                <a:cs typeface="+mj-cs"/>
              </a:rPr>
              <a:t>University of Connecticut</a:t>
            </a:r>
          </a:p>
        </p:txBody>
      </p:sp>
      <p:cxnSp>
        <p:nvCxnSpPr>
          <p:cNvPr id="5" name="Straight Connector 4"/>
          <p:cNvCxnSpPr/>
          <p:nvPr userDrawn="1"/>
        </p:nvCxnSpPr>
        <p:spPr>
          <a:xfrm>
            <a:off x="968984" y="236735"/>
            <a:ext cx="0" cy="442164"/>
          </a:xfrm>
          <a:prstGeom prst="line">
            <a:avLst/>
          </a:prstGeom>
          <a:ln>
            <a:solidFill>
              <a:srgbClr val="747679"/>
            </a:solidFill>
          </a:ln>
        </p:spPr>
        <p:style>
          <a:lnRef idx="2">
            <a:schemeClr val="accent1"/>
          </a:lnRef>
          <a:fillRef idx="0">
            <a:schemeClr val="accent1"/>
          </a:fillRef>
          <a:effectRef idx="1">
            <a:schemeClr val="accent1"/>
          </a:effectRef>
          <a:fontRef idx="minor">
            <a:schemeClr val="tx1"/>
          </a:fontRef>
        </p:style>
      </p:cxnSp>
      <p:sp>
        <p:nvSpPr>
          <p:cNvPr id="6" name="Rectangle 5">
            <a:extLst>
              <a:ext uri="{FF2B5EF4-FFF2-40B4-BE49-F238E27FC236}">
                <a16:creationId xmlns:a16="http://schemas.microsoft.com/office/drawing/2014/main" id="{BDFB1DF5-7C82-439F-AD32-AF739B9AEDED}"/>
              </a:ext>
            </a:extLst>
          </p:cNvPr>
          <p:cNvSpPr/>
          <p:nvPr userDrawn="1"/>
        </p:nvSpPr>
        <p:spPr>
          <a:xfrm>
            <a:off x="1656522" y="1205947"/>
            <a:ext cx="5910469" cy="5380383"/>
          </a:xfrm>
          <a:prstGeom prst="rect">
            <a:avLst/>
          </a:prstGeom>
          <a:blipFill dpi="0" rotWithShape="1">
            <a:blip r:embed="rId2">
              <a:alphaModFix amt="30000"/>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8974620"/>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0069"/>
            <a:ext cx="8229600" cy="502920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6" name="TextBox 5"/>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985208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80069"/>
            <a:ext cx="4038600" cy="502919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80069"/>
            <a:ext cx="4038600" cy="502919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38582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82707"/>
            <a:ext cx="4040188"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39907"/>
            <a:ext cx="4040188"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382707"/>
            <a:ext cx="4041775"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39907"/>
            <a:ext cx="4041775"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7" name="TextBox 6"/>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244783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3" name="TextBox 2"/>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85879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422401"/>
            <a:ext cx="5486400" cy="411427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536678"/>
            <a:ext cx="5486400" cy="804862"/>
          </a:xfrm>
          <a:prstGeom prst="rect">
            <a:avLst/>
          </a:prstGeo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015518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74249"/>
            <a:ext cx="4040188" cy="45455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828801"/>
            <a:ext cx="4040188" cy="457200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2"/>
          <p:cNvSpPr>
            <a:spLocks noGrp="1"/>
          </p:cNvSpPr>
          <p:nvPr>
            <p:ph type="pic" idx="10"/>
          </p:nvPr>
        </p:nvSpPr>
        <p:spPr>
          <a:xfrm>
            <a:off x="4648199" y="1371602"/>
            <a:ext cx="4069821" cy="502920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6" name="TextBox 5"/>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555817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0069"/>
            <a:ext cx="8229600" cy="502920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algn="r"/>
            <a:fld id="{10CB7339-61E7-964B-BC73-14A8AA0B63CF}" type="slidenum">
              <a:rPr lang="en-US" sz="1400" smtClean="0">
                <a:solidFill>
                  <a:schemeClr val="bg1"/>
                </a:solidFill>
              </a:rPr>
              <a:pPr algn="r"/>
              <a:t>‹#›</a:t>
            </a:fld>
            <a:endParaRPr lang="en-US" sz="1400" dirty="0">
              <a:solidFill>
                <a:schemeClr val="bg1"/>
              </a:solidFill>
            </a:endParaRPr>
          </a:p>
        </p:txBody>
      </p:sp>
    </p:spTree>
    <p:extLst>
      <p:ext uri="{BB962C8B-B14F-4D97-AF65-F5344CB8AC3E}">
        <p14:creationId xmlns:p14="http://schemas.microsoft.com/office/powerpoint/2010/main" val="853741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914400"/>
            <a:ext cx="9144000" cy="228600"/>
          </a:xfrm>
          <a:prstGeom prst="rect">
            <a:avLst/>
          </a:prstGeom>
          <a:solidFill>
            <a:srgbClr val="000E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ectangle 8"/>
          <p:cNvSpPr/>
          <p:nvPr userDrawn="1"/>
        </p:nvSpPr>
        <p:spPr>
          <a:xfrm>
            <a:off x="0" y="6649029"/>
            <a:ext cx="9144000" cy="228600"/>
          </a:xfrm>
          <a:prstGeom prst="rect">
            <a:avLst/>
          </a:prstGeom>
          <a:solidFill>
            <a:srgbClr val="000E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TextBox 10"/>
          <p:cNvSpPr txBox="1"/>
          <p:nvPr userDrawn="1"/>
        </p:nvSpPr>
        <p:spPr>
          <a:xfrm>
            <a:off x="45253" y="888878"/>
            <a:ext cx="3113283" cy="29238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50" b="0" i="0" u="none" strike="noStrike" kern="1200" cap="none" spc="0" normalizeH="0" baseline="0" noProof="0" dirty="0">
                <a:ln>
                  <a:noFill/>
                </a:ln>
                <a:solidFill>
                  <a:prstClr val="white"/>
                </a:solidFill>
                <a:effectLst/>
                <a:uLnTx/>
                <a:uFillTx/>
                <a:latin typeface="Calibri"/>
                <a:ea typeface="+mn-ea"/>
                <a:cs typeface="+mn-cs"/>
              </a:rPr>
              <a:t>Information Technology Services</a:t>
            </a:r>
          </a:p>
        </p:txBody>
      </p:sp>
      <p:pic>
        <p:nvPicPr>
          <p:cNvPr id="18" name="Picture 17"/>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36732" y="121186"/>
            <a:ext cx="676470" cy="682227"/>
          </a:xfrm>
          <a:prstGeom prst="rect">
            <a:avLst/>
          </a:prstGeom>
        </p:spPr>
      </p:pic>
      <p:grpSp>
        <p:nvGrpSpPr>
          <p:cNvPr id="4" name="Group 3"/>
          <p:cNvGrpSpPr/>
          <p:nvPr userDrawn="1"/>
        </p:nvGrpSpPr>
        <p:grpSpPr>
          <a:xfrm>
            <a:off x="2589608" y="6615101"/>
            <a:ext cx="3964784" cy="276999"/>
            <a:chOff x="2589608" y="6615101"/>
            <a:chExt cx="3964784" cy="276999"/>
          </a:xfrm>
        </p:grpSpPr>
        <p:sp>
          <p:nvSpPr>
            <p:cNvPr id="7" name="TextBox 6"/>
            <p:cNvSpPr txBox="1"/>
            <p:nvPr/>
          </p:nvSpPr>
          <p:spPr>
            <a:xfrm>
              <a:off x="2589608" y="6615101"/>
              <a:ext cx="910827"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Community</a:t>
              </a:r>
            </a:p>
          </p:txBody>
        </p:sp>
        <p:sp>
          <p:nvSpPr>
            <p:cNvPr id="10" name="TextBox 9"/>
            <p:cNvSpPr txBox="1"/>
            <p:nvPr/>
          </p:nvSpPr>
          <p:spPr>
            <a:xfrm>
              <a:off x="3717133" y="6615101"/>
              <a:ext cx="728020"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Integrity</a:t>
              </a:r>
            </a:p>
          </p:txBody>
        </p:sp>
        <p:sp>
          <p:nvSpPr>
            <p:cNvPr id="12" name="TextBox 11"/>
            <p:cNvSpPr txBox="1"/>
            <p:nvPr/>
          </p:nvSpPr>
          <p:spPr>
            <a:xfrm>
              <a:off x="4642615" y="6615101"/>
              <a:ext cx="1002390"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Contribution</a:t>
              </a:r>
            </a:p>
          </p:txBody>
        </p:sp>
        <p:sp>
          <p:nvSpPr>
            <p:cNvPr id="14" name="TextBox 13"/>
            <p:cNvSpPr txBox="1"/>
            <p:nvPr/>
          </p:nvSpPr>
          <p:spPr>
            <a:xfrm>
              <a:off x="5842466" y="6615101"/>
              <a:ext cx="711926"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Attitude</a:t>
              </a:r>
            </a:p>
          </p:txBody>
        </p:sp>
        <p:sp>
          <p:nvSpPr>
            <p:cNvPr id="15" name="Oval 14"/>
            <p:cNvSpPr>
              <a:spLocks noChangeAspect="1"/>
            </p:cNvSpPr>
            <p:nvPr/>
          </p:nvSpPr>
          <p:spPr>
            <a:xfrm>
              <a:off x="3582923"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Oval 18"/>
            <p:cNvSpPr>
              <a:spLocks noChangeAspect="1"/>
            </p:cNvSpPr>
            <p:nvPr userDrawn="1"/>
          </p:nvSpPr>
          <p:spPr>
            <a:xfrm>
              <a:off x="4508405"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0" name="Oval 19"/>
            <p:cNvSpPr>
              <a:spLocks noChangeAspect="1"/>
            </p:cNvSpPr>
            <p:nvPr userDrawn="1"/>
          </p:nvSpPr>
          <p:spPr>
            <a:xfrm>
              <a:off x="5708257"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15701914"/>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0" r:id="rId8"/>
  </p:sldLayoutIdLst>
  <p:hf hdr="0" ftr="0" dt="0"/>
  <p:txStyles>
    <p:titleStyle>
      <a:lvl1pPr algn="ctr" defTabSz="4572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18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Cover slide example</a:t>
            </a:r>
            <a:br>
              <a:rPr lang="en-US" dirty="0"/>
            </a:br>
            <a:endParaRPr lang="en-US" dirty="0"/>
          </a:p>
        </p:txBody>
      </p:sp>
      <p:sp>
        <p:nvSpPr>
          <p:cNvPr id="19" name="Subtitle 2"/>
          <p:cNvSpPr>
            <a:spLocks noGrp="1"/>
          </p:cNvSpPr>
          <p:nvPr>
            <p:ph type="subTitle" idx="1"/>
          </p:nvPr>
        </p:nvSpPr>
        <p:spPr>
          <a:effectLst/>
        </p:spPr>
        <p:txBody>
          <a:bodyPr/>
          <a:lstStyle/>
          <a:p>
            <a:r>
              <a:rPr lang="en-US" dirty="0"/>
              <a:t>IT All Staff Conference</a:t>
            </a:r>
          </a:p>
          <a:p>
            <a:r>
              <a:rPr lang="en-US" sz="2000" dirty="0"/>
              <a:t>26 July 2018</a:t>
            </a:r>
          </a:p>
          <a:p>
            <a:r>
              <a:rPr lang="en-US" sz="2000" dirty="0"/>
              <a:t>Name</a:t>
            </a:r>
          </a:p>
        </p:txBody>
      </p:sp>
    </p:spTree>
    <p:extLst>
      <p:ext uri="{BB962C8B-B14F-4D97-AF65-F5344CB8AC3E}">
        <p14:creationId xmlns:p14="http://schemas.microsoft.com/office/powerpoint/2010/main" val="714300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Title</a:t>
            </a:r>
          </a:p>
        </p:txBody>
      </p:sp>
      <p:sp>
        <p:nvSpPr>
          <p:cNvPr id="2" name="Content Placeholder 1"/>
          <p:cNvSpPr>
            <a:spLocks noGrp="1"/>
          </p:cNvSpPr>
          <p:nvPr>
            <p:ph idx="1"/>
          </p:nvPr>
        </p:nvSpPr>
        <p:spPr/>
        <p:txBody>
          <a:bodyPr/>
          <a:lstStyle/>
          <a:p>
            <a:r>
              <a:rPr lang="en-US" dirty="0"/>
              <a:t>Bullet point 1</a:t>
            </a:r>
          </a:p>
          <a:p>
            <a:r>
              <a:rPr lang="en-US" dirty="0"/>
              <a:t>Bullet point 2</a:t>
            </a:r>
          </a:p>
          <a:p>
            <a:r>
              <a:rPr lang="en-US" dirty="0"/>
              <a:t>Bullet point 3</a:t>
            </a:r>
          </a:p>
        </p:txBody>
      </p:sp>
    </p:spTree>
    <p:extLst>
      <p:ext uri="{BB962C8B-B14F-4D97-AF65-F5344CB8AC3E}">
        <p14:creationId xmlns:p14="http://schemas.microsoft.com/office/powerpoint/2010/main" val="674547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Thank You</a:t>
            </a:r>
          </a:p>
        </p:txBody>
      </p:sp>
      <p:sp>
        <p:nvSpPr>
          <p:cNvPr id="2" name="Content Placeholder 1"/>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6000" dirty="0"/>
              <a:t>Questions?</a:t>
            </a:r>
          </a:p>
        </p:txBody>
      </p:sp>
    </p:spTree>
    <p:extLst>
      <p:ext uri="{BB962C8B-B14F-4D97-AF65-F5344CB8AC3E}">
        <p14:creationId xmlns:p14="http://schemas.microsoft.com/office/powerpoint/2010/main" val="3066222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Copyright</a:t>
            </a:r>
          </a:p>
        </p:txBody>
      </p:sp>
      <p:sp>
        <p:nvSpPr>
          <p:cNvPr id="2" name="Content Placeholder 1"/>
          <p:cNvSpPr>
            <a:spLocks noGrp="1"/>
          </p:cNvSpPr>
          <p:nvPr>
            <p:ph idx="1"/>
          </p:nvPr>
        </p:nvSpPr>
        <p:spPr/>
        <p:txBody>
          <a:bodyPr/>
          <a:lstStyle/>
          <a:p>
            <a:pPr marL="0" indent="0" algn="just">
              <a:buNone/>
            </a:pPr>
            <a:endParaRPr lang="en-US" altLang="en-US" sz="1800" dirty="0"/>
          </a:p>
          <a:p>
            <a:pPr marL="0" indent="0" algn="just">
              <a:buNone/>
            </a:pPr>
            <a:r>
              <a:rPr lang="en-US" altLang="en-US" sz="1800" dirty="0"/>
              <a:t>Copyright © University of Connecticut Information Technology Services 2018.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a:p>
            <a:pPr marL="0" indent="0">
              <a:buNone/>
            </a:pPr>
            <a:endParaRPr lang="en-US" sz="1600" dirty="0"/>
          </a:p>
        </p:txBody>
      </p:sp>
    </p:spTree>
    <p:extLst>
      <p:ext uri="{BB962C8B-B14F-4D97-AF65-F5344CB8AC3E}">
        <p14:creationId xmlns:p14="http://schemas.microsoft.com/office/powerpoint/2010/main" val="27437823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2992</TotalTime>
  <Words>99</Words>
  <Application>Microsoft Office PowerPoint</Application>
  <PresentationFormat>On-screen Show (4:3)</PresentationFormat>
  <Paragraphs>17</Paragraphs>
  <Slides>4</Slides>
  <Notes>1</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1_Office Theme</vt:lpstr>
      <vt:lpstr>Cover slide example </vt:lpstr>
      <vt:lpstr>Title</vt:lpstr>
      <vt:lpstr>Thank You</vt:lpstr>
      <vt:lpstr>Copyright</vt:lpstr>
    </vt:vector>
  </TitlesOfParts>
  <Company>University of Connecticut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Mundrane</dc:creator>
  <cp:lastModifiedBy>Skudlarek, Karen</cp:lastModifiedBy>
  <cp:revision>145</cp:revision>
  <cp:lastPrinted>2014-03-11T14:03:07Z</cp:lastPrinted>
  <dcterms:created xsi:type="dcterms:W3CDTF">2014-03-10T15:50:37Z</dcterms:created>
  <dcterms:modified xsi:type="dcterms:W3CDTF">2023-04-03T17:31:34Z</dcterms:modified>
</cp:coreProperties>
</file>